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41" autoAdjust="0"/>
  </p:normalViewPr>
  <p:slideViewPr>
    <p:cSldViewPr snapToGrid="0">
      <p:cViewPr varScale="1">
        <p:scale>
          <a:sx n="62" d="100"/>
          <a:sy n="62" d="100"/>
        </p:scale>
        <p:origin x="80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ian Ortiz" userId="0256c05e72afedf3" providerId="LiveId" clId="{7DCDE36C-6400-417C-BF4E-544B3286F807}"/>
    <pc:docChg chg="undo redo custSel addSld modSld">
      <pc:chgData name="Jillian Ortiz" userId="0256c05e72afedf3" providerId="LiveId" clId="{7DCDE36C-6400-417C-BF4E-544B3286F807}" dt="2024-10-28T03:20:33.284" v="3617" actId="20577"/>
      <pc:docMkLst>
        <pc:docMk/>
      </pc:docMkLst>
      <pc:sldChg chg="addSp delSp modSp mod modTransition modAnim">
        <pc:chgData name="Jillian Ortiz" userId="0256c05e72afedf3" providerId="LiveId" clId="{7DCDE36C-6400-417C-BF4E-544B3286F807}" dt="2024-10-28T03:03:56.065" v="3603"/>
        <pc:sldMkLst>
          <pc:docMk/>
          <pc:sldMk cId="0" sldId="256"/>
        </pc:sldMkLst>
        <pc:spChg chg="add mod">
          <ac:chgData name="Jillian Ortiz" userId="0256c05e72afedf3" providerId="LiveId" clId="{7DCDE36C-6400-417C-BF4E-544B3286F807}" dt="2024-10-20T23:41:03.904" v="47" actId="20577"/>
          <ac:spMkLst>
            <pc:docMk/>
            <pc:sldMk cId="0" sldId="256"/>
            <ac:spMk id="2" creationId="{24EC6FB5-A693-D2DA-A5D4-9F388770E012}"/>
          </ac:spMkLst>
        </pc:spChg>
        <pc:spChg chg="mod">
          <ac:chgData name="Jillian Ortiz" userId="0256c05e72afedf3" providerId="LiveId" clId="{7DCDE36C-6400-417C-BF4E-544B3286F807}" dt="2024-10-20T23:40:23.069" v="17" actId="20577"/>
          <ac:spMkLst>
            <pc:docMk/>
            <pc:sldMk cId="0" sldId="256"/>
            <ac:spMk id="145" creationId="{00000000-0000-0000-0000-000000000000}"/>
          </ac:spMkLst>
        </pc:spChg>
        <pc:picChg chg="add del mod">
          <ac:chgData name="Jillian Ortiz" userId="0256c05e72afedf3" providerId="LiveId" clId="{7DCDE36C-6400-417C-BF4E-544B3286F807}" dt="2024-10-28T03:01:16.178" v="3601"/>
          <ac:picMkLst>
            <pc:docMk/>
            <pc:sldMk cId="0" sldId="256"/>
            <ac:picMk id="3" creationId="{58A8F4EA-E8D4-61DC-3C32-5887EDC0B990}"/>
          </ac:picMkLst>
        </pc:picChg>
        <pc:picChg chg="add del mod">
          <ac:chgData name="Jillian Ortiz" userId="0256c05e72afedf3" providerId="LiveId" clId="{7DCDE36C-6400-417C-BF4E-544B3286F807}" dt="2024-10-28T03:01:52.064" v="3602"/>
          <ac:picMkLst>
            <pc:docMk/>
            <pc:sldMk cId="0" sldId="256"/>
            <ac:picMk id="4" creationId="{A92DBFE7-F424-5ACC-9C2D-77BE72D05CFF}"/>
          </ac:picMkLst>
        </pc:picChg>
        <pc:picChg chg="add mod">
          <ac:chgData name="Jillian Ortiz" userId="0256c05e72afedf3" providerId="LiveId" clId="{7DCDE36C-6400-417C-BF4E-544B3286F807}" dt="2024-10-28T03:03:56.065" v="3603"/>
          <ac:picMkLst>
            <pc:docMk/>
            <pc:sldMk cId="0" sldId="256"/>
            <ac:picMk id="5" creationId="{61EC0300-6573-5FBE-624D-05ED8B71A5A1}"/>
          </ac:picMkLst>
        </pc:picChg>
      </pc:sldChg>
      <pc:sldChg chg="addSp delSp modSp mod modTransition modAnim">
        <pc:chgData name="Jillian Ortiz" userId="0256c05e72afedf3" providerId="LiveId" clId="{7DCDE36C-6400-417C-BF4E-544B3286F807}" dt="2024-10-28T03:20:33.284" v="3617" actId="20577"/>
        <pc:sldMkLst>
          <pc:docMk/>
          <pc:sldMk cId="0" sldId="257"/>
        </pc:sldMkLst>
        <pc:spChg chg="add mod">
          <ac:chgData name="Jillian Ortiz" userId="0256c05e72afedf3" providerId="LiveId" clId="{7DCDE36C-6400-417C-BF4E-544B3286F807}" dt="2024-10-25T21:01:16.802" v="1863" actId="14100"/>
          <ac:spMkLst>
            <pc:docMk/>
            <pc:sldMk cId="0" sldId="257"/>
            <ac:spMk id="2" creationId="{F658A1BB-496D-65DC-3B75-0F6989AF51B9}"/>
          </ac:spMkLst>
        </pc:spChg>
        <pc:spChg chg="add del mod">
          <ac:chgData name="Jillian Ortiz" userId="0256c05e72afedf3" providerId="LiveId" clId="{7DCDE36C-6400-417C-BF4E-544B3286F807}" dt="2024-10-25T20:56:52.673" v="1706" actId="478"/>
          <ac:spMkLst>
            <pc:docMk/>
            <pc:sldMk cId="0" sldId="257"/>
            <ac:spMk id="3" creationId="{E4119F38-3D95-E308-18E0-C279A201E4F9}"/>
          </ac:spMkLst>
        </pc:spChg>
        <pc:spChg chg="add mod">
          <ac:chgData name="Jillian Ortiz" userId="0256c05e72afedf3" providerId="LiveId" clId="{7DCDE36C-6400-417C-BF4E-544B3286F807}" dt="2024-10-28T03:20:33.284" v="3617" actId="20577"/>
          <ac:spMkLst>
            <pc:docMk/>
            <pc:sldMk cId="0" sldId="257"/>
            <ac:spMk id="4" creationId="{66625291-CDE6-3545-F90D-746F0E2C8170}"/>
          </ac:spMkLst>
        </pc:spChg>
        <pc:spChg chg="del mod">
          <ac:chgData name="Jillian Ortiz" userId="0256c05e72afedf3" providerId="LiveId" clId="{7DCDE36C-6400-417C-BF4E-544B3286F807}" dt="2024-10-25T20:55:42.656" v="1675" actId="478"/>
          <ac:spMkLst>
            <pc:docMk/>
            <pc:sldMk cId="0" sldId="257"/>
            <ac:spMk id="152" creationId="{00000000-0000-0000-0000-000000000000}"/>
          </ac:spMkLst>
        </pc:spChg>
        <pc:picChg chg="add del mod">
          <ac:chgData name="Jillian Ortiz" userId="0256c05e72afedf3" providerId="LiveId" clId="{7DCDE36C-6400-417C-BF4E-544B3286F807}" dt="2024-10-28T03:01:16.178" v="3601"/>
          <ac:picMkLst>
            <pc:docMk/>
            <pc:sldMk cId="0" sldId="257"/>
            <ac:picMk id="3" creationId="{26929105-0C23-16EF-4403-F873FAD266A3}"/>
          </ac:picMkLst>
        </pc:picChg>
        <pc:picChg chg="add del mod">
          <ac:chgData name="Jillian Ortiz" userId="0256c05e72afedf3" providerId="LiveId" clId="{7DCDE36C-6400-417C-BF4E-544B3286F807}" dt="2024-10-28T03:01:52.064" v="3602"/>
          <ac:picMkLst>
            <pc:docMk/>
            <pc:sldMk cId="0" sldId="257"/>
            <ac:picMk id="5" creationId="{4E29DC59-6008-3C89-14FD-6FE4F994B313}"/>
          </ac:picMkLst>
        </pc:picChg>
        <pc:picChg chg="add mod">
          <ac:chgData name="Jillian Ortiz" userId="0256c05e72afedf3" providerId="LiveId" clId="{7DCDE36C-6400-417C-BF4E-544B3286F807}" dt="2024-10-28T03:03:56.065" v="3603"/>
          <ac:picMkLst>
            <pc:docMk/>
            <pc:sldMk cId="0" sldId="257"/>
            <ac:picMk id="6" creationId="{2705698F-B360-C4AD-4CDF-B1AFD352B9F8}"/>
          </ac:picMkLst>
        </pc:picChg>
        <pc:picChg chg="mod">
          <ac:chgData name="Jillian Ortiz" userId="0256c05e72afedf3" providerId="LiveId" clId="{7DCDE36C-6400-417C-BF4E-544B3286F807}" dt="2024-10-25T21:01:36.254" v="1866" actId="1076"/>
          <ac:picMkLst>
            <pc:docMk/>
            <pc:sldMk cId="0" sldId="257"/>
            <ac:picMk id="153" creationId="{00000000-0000-0000-0000-000000000000}"/>
          </ac:picMkLst>
        </pc:picChg>
      </pc:sldChg>
      <pc:sldChg chg="addSp delSp modSp mod modTransition modAnim">
        <pc:chgData name="Jillian Ortiz" userId="0256c05e72afedf3" providerId="LiveId" clId="{7DCDE36C-6400-417C-BF4E-544B3286F807}" dt="2024-10-28T03:03:56.065" v="3603"/>
        <pc:sldMkLst>
          <pc:docMk/>
          <pc:sldMk cId="0" sldId="258"/>
        </pc:sldMkLst>
        <pc:spChg chg="mod">
          <ac:chgData name="Jillian Ortiz" userId="0256c05e72afedf3" providerId="LiveId" clId="{7DCDE36C-6400-417C-BF4E-544B3286F807}" dt="2024-10-25T21:08:12.049" v="1867" actId="1076"/>
          <ac:spMkLst>
            <pc:docMk/>
            <pc:sldMk cId="0" sldId="258"/>
            <ac:spMk id="160" creationId="{00000000-0000-0000-0000-000000000000}"/>
          </ac:spMkLst>
        </pc:spChg>
        <pc:graphicFrameChg chg="mod modGraphic">
          <ac:chgData name="Jillian Ortiz" userId="0256c05e72afedf3" providerId="LiveId" clId="{7DCDE36C-6400-417C-BF4E-544B3286F807}" dt="2024-10-25T20:29:36.431" v="1659" actId="20577"/>
          <ac:graphicFrameMkLst>
            <pc:docMk/>
            <pc:sldMk cId="0" sldId="258"/>
            <ac:graphicFrameMk id="161" creationId="{00000000-0000-0000-0000-000000000000}"/>
          </ac:graphicFrameMkLst>
        </pc:graphicFrameChg>
        <pc:picChg chg="add del mod">
          <ac:chgData name="Jillian Ortiz" userId="0256c05e72afedf3" providerId="LiveId" clId="{7DCDE36C-6400-417C-BF4E-544B3286F807}" dt="2024-10-28T03:01:16.178" v="3601"/>
          <ac:picMkLst>
            <pc:docMk/>
            <pc:sldMk cId="0" sldId="258"/>
            <ac:picMk id="2" creationId="{AD1D2222-4D07-55DD-73C0-EF3980D751F4}"/>
          </ac:picMkLst>
        </pc:picChg>
        <pc:picChg chg="add del">
          <ac:chgData name="Jillian Ortiz" userId="0256c05e72afedf3" providerId="LiveId" clId="{7DCDE36C-6400-417C-BF4E-544B3286F807}" dt="2024-10-25T19:56:08.142" v="1544" actId="22"/>
          <ac:picMkLst>
            <pc:docMk/>
            <pc:sldMk cId="0" sldId="258"/>
            <ac:picMk id="3" creationId="{2927B80F-6648-D862-6960-D2520C2DDBA4}"/>
          </ac:picMkLst>
        </pc:picChg>
        <pc:picChg chg="add del mod">
          <ac:chgData name="Jillian Ortiz" userId="0256c05e72afedf3" providerId="LiveId" clId="{7DCDE36C-6400-417C-BF4E-544B3286F807}" dt="2024-10-28T03:01:52.064" v="3602"/>
          <ac:picMkLst>
            <pc:docMk/>
            <pc:sldMk cId="0" sldId="258"/>
            <ac:picMk id="3" creationId="{32022AA6-AACF-0FFB-AD2B-0A5F3C9217F2}"/>
          </ac:picMkLst>
        </pc:picChg>
        <pc:picChg chg="add mod">
          <ac:chgData name="Jillian Ortiz" userId="0256c05e72afedf3" providerId="LiveId" clId="{7DCDE36C-6400-417C-BF4E-544B3286F807}" dt="2024-10-28T03:03:56.065" v="3603"/>
          <ac:picMkLst>
            <pc:docMk/>
            <pc:sldMk cId="0" sldId="258"/>
            <ac:picMk id="4" creationId="{00479DB2-77F6-6352-AE29-45760AA48D47}"/>
          </ac:picMkLst>
        </pc:picChg>
      </pc:sldChg>
      <pc:sldChg chg="addSp delSp modSp mod modTransition modAnim">
        <pc:chgData name="Jillian Ortiz" userId="0256c05e72afedf3" providerId="LiveId" clId="{7DCDE36C-6400-417C-BF4E-544B3286F807}" dt="2024-10-28T03:13:59.842" v="3605"/>
        <pc:sldMkLst>
          <pc:docMk/>
          <pc:sldMk cId="0" sldId="259"/>
        </pc:sldMkLst>
        <pc:spChg chg="add del mod">
          <ac:chgData name="Jillian Ortiz" userId="0256c05e72afedf3" providerId="LiveId" clId="{7DCDE36C-6400-417C-BF4E-544B3286F807}" dt="2024-10-21T00:36:08.086" v="544" actId="478"/>
          <ac:spMkLst>
            <pc:docMk/>
            <pc:sldMk cId="0" sldId="259"/>
            <ac:spMk id="5" creationId="{9EAC73C4-65D1-48C7-441E-93E886B274BA}"/>
          </ac:spMkLst>
        </pc:spChg>
        <pc:spChg chg="add del mod">
          <ac:chgData name="Jillian Ortiz" userId="0256c05e72afedf3" providerId="LiveId" clId="{7DCDE36C-6400-417C-BF4E-544B3286F807}" dt="2024-10-25T21:22:40.200" v="1869" actId="478"/>
          <ac:spMkLst>
            <pc:docMk/>
            <pc:sldMk cId="0" sldId="259"/>
            <ac:spMk id="7" creationId="{300F660C-6C4F-A17C-3255-8AA7928A1276}"/>
          </ac:spMkLst>
        </pc:spChg>
        <pc:spChg chg="add del mod">
          <ac:chgData name="Jillian Ortiz" userId="0256c05e72afedf3" providerId="LiveId" clId="{7DCDE36C-6400-417C-BF4E-544B3286F807}" dt="2024-10-25T21:22:42.624" v="1870" actId="478"/>
          <ac:spMkLst>
            <pc:docMk/>
            <pc:sldMk cId="0" sldId="259"/>
            <ac:spMk id="8" creationId="{1A4644F1-48E5-CBFF-1A6D-EB1F31431BF7}"/>
          </ac:spMkLst>
        </pc:spChg>
        <pc:spChg chg="mod">
          <ac:chgData name="Jillian Ortiz" userId="0256c05e72afedf3" providerId="LiveId" clId="{7DCDE36C-6400-417C-BF4E-544B3286F807}" dt="2024-10-21T00:35:17.458" v="532" actId="1076"/>
          <ac:spMkLst>
            <pc:docMk/>
            <pc:sldMk cId="0" sldId="259"/>
            <ac:spMk id="167" creationId="{00000000-0000-0000-0000-000000000000}"/>
          </ac:spMkLst>
        </pc:spChg>
        <pc:spChg chg="del mod">
          <ac:chgData name="Jillian Ortiz" userId="0256c05e72afedf3" providerId="LiveId" clId="{7DCDE36C-6400-417C-BF4E-544B3286F807}" dt="2024-10-21T00:36:03.929" v="543" actId="478"/>
          <ac:spMkLst>
            <pc:docMk/>
            <pc:sldMk cId="0" sldId="259"/>
            <ac:spMk id="168" creationId="{00000000-0000-0000-0000-000000000000}"/>
          </ac:spMkLst>
        </pc:spChg>
        <pc:graphicFrameChg chg="add del mod modGraphic">
          <ac:chgData name="Jillian Ortiz" userId="0256c05e72afedf3" providerId="LiveId" clId="{7DCDE36C-6400-417C-BF4E-544B3286F807}" dt="2024-10-21T00:27:58.003" v="495" actId="478"/>
          <ac:graphicFrameMkLst>
            <pc:docMk/>
            <pc:sldMk cId="0" sldId="259"/>
            <ac:graphicFrameMk id="2" creationId="{84A43A37-B533-0EAA-8522-ABB062951BD9}"/>
          </ac:graphicFrameMkLst>
        </pc:graphicFrameChg>
        <pc:graphicFrameChg chg="add mod">
          <ac:chgData name="Jillian Ortiz" userId="0256c05e72afedf3" providerId="LiveId" clId="{7DCDE36C-6400-417C-BF4E-544B3286F807}" dt="2024-10-21T00:32:34.331" v="500"/>
          <ac:graphicFrameMkLst>
            <pc:docMk/>
            <pc:sldMk cId="0" sldId="259"/>
            <ac:graphicFrameMk id="3" creationId="{250EF30B-03C9-A91F-E43F-62D12AD13424}"/>
          </ac:graphicFrameMkLst>
        </pc:graphicFrameChg>
        <pc:graphicFrameChg chg="add del mod modGraphic">
          <ac:chgData name="Jillian Ortiz" userId="0256c05e72afedf3" providerId="LiveId" clId="{7DCDE36C-6400-417C-BF4E-544B3286F807}" dt="2024-10-21T00:42:32.212" v="577" actId="478"/>
          <ac:graphicFrameMkLst>
            <pc:docMk/>
            <pc:sldMk cId="0" sldId="259"/>
            <ac:graphicFrameMk id="6" creationId="{BAF7D1F9-E6A8-F298-3935-1540B520BAAC}"/>
          </ac:graphicFrameMkLst>
        </pc:graphicFrameChg>
        <pc:graphicFrameChg chg="add del mod modGraphic">
          <ac:chgData name="Jillian Ortiz" userId="0256c05e72afedf3" providerId="LiveId" clId="{7DCDE36C-6400-417C-BF4E-544B3286F807}" dt="2024-10-25T21:23:11.145" v="1874" actId="478"/>
          <ac:graphicFrameMkLst>
            <pc:docMk/>
            <pc:sldMk cId="0" sldId="259"/>
            <ac:graphicFrameMk id="9" creationId="{4B5AE69D-B42A-A54A-0CF9-17C1FB04C80C}"/>
          </ac:graphicFrameMkLst>
        </pc:graphicFrameChg>
        <pc:graphicFrameChg chg="add mod modGraphic">
          <ac:chgData name="Jillian Ortiz" userId="0256c05e72afedf3" providerId="LiveId" clId="{7DCDE36C-6400-417C-BF4E-544B3286F807}" dt="2024-10-25T21:55:01.790" v="2124"/>
          <ac:graphicFrameMkLst>
            <pc:docMk/>
            <pc:sldMk cId="0" sldId="259"/>
            <ac:graphicFrameMk id="10" creationId="{EB0EE273-E37B-6223-6F4E-741D15931F1D}"/>
          </ac:graphicFrameMkLst>
        </pc:graphicFrameChg>
        <pc:picChg chg="add del mod">
          <ac:chgData name="Jillian Ortiz" userId="0256c05e72afedf3" providerId="LiveId" clId="{7DCDE36C-6400-417C-BF4E-544B3286F807}" dt="2024-10-28T03:01:16.178" v="3601"/>
          <ac:picMkLst>
            <pc:docMk/>
            <pc:sldMk cId="0" sldId="259"/>
            <ac:picMk id="2" creationId="{C3B3B344-90F7-4CE7-0580-74EF63693631}"/>
          </ac:picMkLst>
        </pc:picChg>
        <pc:picChg chg="add del mod">
          <ac:chgData name="Jillian Ortiz" userId="0256c05e72afedf3" providerId="LiveId" clId="{7DCDE36C-6400-417C-BF4E-544B3286F807}" dt="2024-10-28T03:01:52.064" v="3602"/>
          <ac:picMkLst>
            <pc:docMk/>
            <pc:sldMk cId="0" sldId="259"/>
            <ac:picMk id="3" creationId="{6C3DB8BA-52C1-EE7C-8336-4B0F5C86EA3C}"/>
          </ac:picMkLst>
        </pc:picChg>
        <pc:picChg chg="add del mod">
          <ac:chgData name="Jillian Ortiz" userId="0256c05e72afedf3" providerId="LiveId" clId="{7DCDE36C-6400-417C-BF4E-544B3286F807}" dt="2024-10-28T03:04:00.927" v="3604"/>
          <ac:picMkLst>
            <pc:docMk/>
            <pc:sldMk cId="0" sldId="259"/>
            <ac:picMk id="4" creationId="{73BC9D5B-FAFA-CDFC-89CD-FC63FBE1D974}"/>
          </ac:picMkLst>
        </pc:picChg>
        <pc:picChg chg="add mod">
          <ac:chgData name="Jillian Ortiz" userId="0256c05e72afedf3" providerId="LiveId" clId="{7DCDE36C-6400-417C-BF4E-544B3286F807}" dt="2024-10-28T03:13:59.842" v="3605"/>
          <ac:picMkLst>
            <pc:docMk/>
            <pc:sldMk cId="0" sldId="259"/>
            <ac:picMk id="5" creationId="{B1ABF75E-7199-B1EC-F4E5-EDE2CBCA96F0}"/>
          </ac:picMkLst>
        </pc:picChg>
      </pc:sldChg>
      <pc:sldChg chg="addSp delSp modSp mod modTransition modAnim">
        <pc:chgData name="Jillian Ortiz" userId="0256c05e72afedf3" providerId="LiveId" clId="{7DCDE36C-6400-417C-BF4E-544B3286F807}" dt="2024-10-28T03:13:59.842" v="3605"/>
        <pc:sldMkLst>
          <pc:docMk/>
          <pc:sldMk cId="0" sldId="260"/>
        </pc:sldMkLst>
        <pc:spChg chg="add del mod">
          <ac:chgData name="Jillian Ortiz" userId="0256c05e72afedf3" providerId="LiveId" clId="{7DCDE36C-6400-417C-BF4E-544B3286F807}" dt="2024-10-21T01:01:50.145" v="870" actId="478"/>
          <ac:spMkLst>
            <pc:docMk/>
            <pc:sldMk cId="0" sldId="260"/>
            <ac:spMk id="4" creationId="{9FCED81B-709F-E41E-8C84-F6788876F527}"/>
          </ac:spMkLst>
        </pc:spChg>
        <pc:spChg chg="del mod">
          <ac:chgData name="Jillian Ortiz" userId="0256c05e72afedf3" providerId="LiveId" clId="{7DCDE36C-6400-417C-BF4E-544B3286F807}" dt="2024-10-21T01:01:41.915" v="868" actId="478"/>
          <ac:spMkLst>
            <pc:docMk/>
            <pc:sldMk cId="0" sldId="260"/>
            <ac:spMk id="175" creationId="{00000000-0000-0000-0000-000000000000}"/>
          </ac:spMkLst>
        </pc:spChg>
        <pc:graphicFrameChg chg="add del mod modGraphic">
          <ac:chgData name="Jillian Ortiz" userId="0256c05e72afedf3" providerId="LiveId" clId="{7DCDE36C-6400-417C-BF4E-544B3286F807}" dt="2024-10-25T21:21:42.401" v="1868" actId="478"/>
          <ac:graphicFrameMkLst>
            <pc:docMk/>
            <pc:sldMk cId="0" sldId="260"/>
            <ac:graphicFrameMk id="2" creationId="{8AB85B54-CBB6-E134-688D-3419466EB53D}"/>
          </ac:graphicFrameMkLst>
        </pc:graphicFrameChg>
        <pc:graphicFrameChg chg="add mod modGraphic">
          <ac:chgData name="Jillian Ortiz" userId="0256c05e72afedf3" providerId="LiveId" clId="{7DCDE36C-6400-417C-BF4E-544B3286F807}" dt="2024-10-25T22:31:05.470" v="2287" actId="14100"/>
          <ac:graphicFrameMkLst>
            <pc:docMk/>
            <pc:sldMk cId="0" sldId="260"/>
            <ac:graphicFrameMk id="5" creationId="{869CC3D0-AC8C-CF1D-411D-38A19D905728}"/>
          </ac:graphicFrameMkLst>
        </pc:graphicFrameChg>
        <pc:picChg chg="add del mod">
          <ac:chgData name="Jillian Ortiz" userId="0256c05e72afedf3" providerId="LiveId" clId="{7DCDE36C-6400-417C-BF4E-544B3286F807}" dt="2024-10-28T03:01:52.064" v="3602"/>
          <ac:picMkLst>
            <pc:docMk/>
            <pc:sldMk cId="0" sldId="260"/>
            <ac:picMk id="2" creationId="{171D3691-2CCC-75A2-73D1-90C80EE9EC8D}"/>
          </ac:picMkLst>
        </pc:picChg>
        <pc:picChg chg="add mod">
          <ac:chgData name="Jillian Ortiz" userId="0256c05e72afedf3" providerId="LiveId" clId="{7DCDE36C-6400-417C-BF4E-544B3286F807}" dt="2024-10-28T03:13:59.842" v="3605"/>
          <ac:picMkLst>
            <pc:docMk/>
            <pc:sldMk cId="0" sldId="260"/>
            <ac:picMk id="3" creationId="{A14F41B1-0B72-5DDF-DF48-810487A091F2}"/>
          </ac:picMkLst>
        </pc:picChg>
      </pc:sldChg>
      <pc:sldChg chg="addSp delSp modSp mod modTransition modAnim">
        <pc:chgData name="Jillian Ortiz" userId="0256c05e72afedf3" providerId="LiveId" clId="{7DCDE36C-6400-417C-BF4E-544B3286F807}" dt="2024-10-28T03:13:59.842" v="3605"/>
        <pc:sldMkLst>
          <pc:docMk/>
          <pc:sldMk cId="0" sldId="261"/>
        </pc:sldMkLst>
        <pc:spChg chg="add del mod">
          <ac:chgData name="Jillian Ortiz" userId="0256c05e72afedf3" providerId="LiveId" clId="{7DCDE36C-6400-417C-BF4E-544B3286F807}" dt="2024-10-21T01:05:59.661" v="905" actId="478"/>
          <ac:spMkLst>
            <pc:docMk/>
            <pc:sldMk cId="0" sldId="261"/>
            <ac:spMk id="3" creationId="{62F3025C-C178-820A-C9B0-E4C6903AF397}"/>
          </ac:spMkLst>
        </pc:spChg>
        <pc:spChg chg="del">
          <ac:chgData name="Jillian Ortiz" userId="0256c05e72afedf3" providerId="LiveId" clId="{7DCDE36C-6400-417C-BF4E-544B3286F807}" dt="2024-10-21T01:05:57.462" v="904" actId="478"/>
          <ac:spMkLst>
            <pc:docMk/>
            <pc:sldMk cId="0" sldId="261"/>
            <ac:spMk id="182" creationId="{00000000-0000-0000-0000-000000000000}"/>
          </ac:spMkLst>
        </pc:spChg>
        <pc:graphicFrameChg chg="add mod modGraphic">
          <ac:chgData name="Jillian Ortiz" userId="0256c05e72afedf3" providerId="LiveId" clId="{7DCDE36C-6400-417C-BF4E-544B3286F807}" dt="2024-10-21T01:10:43.689" v="951" actId="1076"/>
          <ac:graphicFrameMkLst>
            <pc:docMk/>
            <pc:sldMk cId="0" sldId="261"/>
            <ac:graphicFrameMk id="4" creationId="{03D71E11-6317-D4DC-E6FB-BCBB6781961E}"/>
          </ac:graphicFrameMkLst>
        </pc:graphicFrameChg>
        <pc:picChg chg="add del mod">
          <ac:chgData name="Jillian Ortiz" userId="0256c05e72afedf3" providerId="LiveId" clId="{7DCDE36C-6400-417C-BF4E-544B3286F807}" dt="2024-10-28T03:01:52.064" v="3602"/>
          <ac:picMkLst>
            <pc:docMk/>
            <pc:sldMk cId="0" sldId="261"/>
            <ac:picMk id="2" creationId="{FE072829-79BE-AA20-C5D8-46D57FA126B8}"/>
          </ac:picMkLst>
        </pc:picChg>
        <pc:picChg chg="add mod">
          <ac:chgData name="Jillian Ortiz" userId="0256c05e72afedf3" providerId="LiveId" clId="{7DCDE36C-6400-417C-BF4E-544B3286F807}" dt="2024-10-28T03:13:59.842" v="3605"/>
          <ac:picMkLst>
            <pc:docMk/>
            <pc:sldMk cId="0" sldId="261"/>
            <ac:picMk id="3" creationId="{AB44ABF9-E7A2-2813-6E9A-3FE71F05AC4D}"/>
          </ac:picMkLst>
        </pc:picChg>
      </pc:sldChg>
      <pc:sldChg chg="addSp delSp modSp mod modTransition">
        <pc:chgData name="Jillian Ortiz" userId="0256c05e72afedf3" providerId="LiveId" clId="{7DCDE36C-6400-417C-BF4E-544B3286F807}" dt="2024-10-28T03:13:59.842" v="3605"/>
        <pc:sldMkLst>
          <pc:docMk/>
          <pc:sldMk cId="0" sldId="262"/>
        </pc:sldMkLst>
        <pc:spChg chg="add del mod">
          <ac:chgData name="Jillian Ortiz" userId="0256c05e72afedf3" providerId="LiveId" clId="{7DCDE36C-6400-417C-BF4E-544B3286F807}" dt="2024-10-21T01:11:07.841" v="953" actId="478"/>
          <ac:spMkLst>
            <pc:docMk/>
            <pc:sldMk cId="0" sldId="262"/>
            <ac:spMk id="3" creationId="{ABF95853-F383-9537-7A4B-2316D6BC46E4}"/>
          </ac:spMkLst>
        </pc:spChg>
        <pc:spChg chg="del">
          <ac:chgData name="Jillian Ortiz" userId="0256c05e72afedf3" providerId="LiveId" clId="{7DCDE36C-6400-417C-BF4E-544B3286F807}" dt="2024-10-21T01:11:06.125" v="952" actId="478"/>
          <ac:spMkLst>
            <pc:docMk/>
            <pc:sldMk cId="0" sldId="262"/>
            <ac:spMk id="189" creationId="{00000000-0000-0000-0000-000000000000}"/>
          </ac:spMkLst>
        </pc:spChg>
        <pc:graphicFrameChg chg="add mod modGraphic">
          <ac:chgData name="Jillian Ortiz" userId="0256c05e72afedf3" providerId="LiveId" clId="{7DCDE36C-6400-417C-BF4E-544B3286F807}" dt="2024-10-27T21:17:29.611" v="2442" actId="20577"/>
          <ac:graphicFrameMkLst>
            <pc:docMk/>
            <pc:sldMk cId="0" sldId="262"/>
            <ac:graphicFrameMk id="4" creationId="{0BA3FCB0-9431-4D20-9E99-9BFD28F3AE1B}"/>
          </ac:graphicFrameMkLst>
        </pc:graphicFrameChg>
        <pc:picChg chg="add mod">
          <ac:chgData name="Jillian Ortiz" userId="0256c05e72afedf3" providerId="LiveId" clId="{7DCDE36C-6400-417C-BF4E-544B3286F807}" dt="2024-10-28T03:13:59.842" v="3605"/>
          <ac:picMkLst>
            <pc:docMk/>
            <pc:sldMk cId="0" sldId="262"/>
            <ac:picMk id="2" creationId="{35F54B80-C1E6-9E9E-2431-177F3998697C}"/>
          </ac:picMkLst>
        </pc:picChg>
      </pc:sldChg>
      <pc:sldChg chg="addSp modSp mod modTransition">
        <pc:chgData name="Jillian Ortiz" userId="0256c05e72afedf3" providerId="LiveId" clId="{7DCDE36C-6400-417C-BF4E-544B3286F807}" dt="2024-10-28T03:13:59.842" v="3605"/>
        <pc:sldMkLst>
          <pc:docMk/>
          <pc:sldMk cId="0" sldId="263"/>
        </pc:sldMkLst>
        <pc:spChg chg="mod">
          <ac:chgData name="Jillian Ortiz" userId="0256c05e72afedf3" providerId="LiveId" clId="{7DCDE36C-6400-417C-BF4E-544B3286F807}" dt="2024-10-21T01:54:06.283" v="1243" actId="20577"/>
          <ac:spMkLst>
            <pc:docMk/>
            <pc:sldMk cId="0" sldId="263"/>
            <ac:spMk id="195" creationId="{00000000-0000-0000-0000-000000000000}"/>
          </ac:spMkLst>
        </pc:spChg>
        <pc:spChg chg="mod">
          <ac:chgData name="Jillian Ortiz" userId="0256c05e72afedf3" providerId="LiveId" clId="{7DCDE36C-6400-417C-BF4E-544B3286F807}" dt="2024-10-21T01:48:31.736" v="1123" actId="14100"/>
          <ac:spMkLst>
            <pc:docMk/>
            <pc:sldMk cId="0" sldId="263"/>
            <ac:spMk id="196" creationId="{00000000-0000-0000-0000-000000000000}"/>
          </ac:spMkLst>
        </pc:spChg>
        <pc:picChg chg="add mod">
          <ac:chgData name="Jillian Ortiz" userId="0256c05e72afedf3" providerId="LiveId" clId="{7DCDE36C-6400-417C-BF4E-544B3286F807}" dt="2024-10-28T03:13:59.842" v="3605"/>
          <ac:picMkLst>
            <pc:docMk/>
            <pc:sldMk cId="0" sldId="263"/>
            <ac:picMk id="2" creationId="{EF47B846-50DC-C4C9-5E85-ECB1B83FAC55}"/>
          </ac:picMkLst>
        </pc:picChg>
        <pc:picChg chg="add mod">
          <ac:chgData name="Jillian Ortiz" userId="0256c05e72afedf3" providerId="LiveId" clId="{7DCDE36C-6400-417C-BF4E-544B3286F807}" dt="2024-10-21T01:32:21.018" v="1020" actId="1076"/>
          <ac:picMkLst>
            <pc:docMk/>
            <pc:sldMk cId="0" sldId="263"/>
            <ac:picMk id="3" creationId="{6248F1F0-E0B0-1BF0-529B-7A4A09E9065A}"/>
          </ac:picMkLst>
        </pc:picChg>
        <pc:picChg chg="add mod">
          <ac:chgData name="Jillian Ortiz" userId="0256c05e72afedf3" providerId="LiveId" clId="{7DCDE36C-6400-417C-BF4E-544B3286F807}" dt="2024-10-21T01:33:20.471" v="1022" actId="1076"/>
          <ac:picMkLst>
            <pc:docMk/>
            <pc:sldMk cId="0" sldId="263"/>
            <ac:picMk id="5" creationId="{290A1BE2-AE6F-E38C-55D4-07E248B5B13F}"/>
          </ac:picMkLst>
        </pc:picChg>
      </pc:sldChg>
      <pc:sldChg chg="addSp modSp modTransition">
        <pc:chgData name="Jillian Ortiz" userId="0256c05e72afedf3" providerId="LiveId" clId="{7DCDE36C-6400-417C-BF4E-544B3286F807}" dt="2024-10-28T03:13:59.842" v="3605"/>
        <pc:sldMkLst>
          <pc:docMk/>
          <pc:sldMk cId="0" sldId="264"/>
        </pc:sldMkLst>
        <pc:picChg chg="add mod">
          <ac:chgData name="Jillian Ortiz" userId="0256c05e72afedf3" providerId="LiveId" clId="{7DCDE36C-6400-417C-BF4E-544B3286F807}" dt="2024-10-28T03:13:59.842" v="3605"/>
          <ac:picMkLst>
            <pc:docMk/>
            <pc:sldMk cId="0" sldId="264"/>
            <ac:picMk id="2" creationId="{7C6936E4-F5CF-13C0-7F7C-F4AD6361A9E3}"/>
          </ac:picMkLst>
        </pc:picChg>
      </pc:sldChg>
      <pc:sldChg chg="addSp modSp mod modTransition">
        <pc:chgData name="Jillian Ortiz" userId="0256c05e72afedf3" providerId="LiveId" clId="{7DCDE36C-6400-417C-BF4E-544B3286F807}" dt="2024-10-28T03:13:59.842" v="3605"/>
        <pc:sldMkLst>
          <pc:docMk/>
          <pc:sldMk cId="0" sldId="265"/>
        </pc:sldMkLst>
        <pc:spChg chg="mod">
          <ac:chgData name="Jillian Ortiz" userId="0256c05e72afedf3" providerId="LiveId" clId="{7DCDE36C-6400-417C-BF4E-544B3286F807}" dt="2024-10-27T20:42:07.865" v="2441" actId="1076"/>
          <ac:spMkLst>
            <pc:docMk/>
            <pc:sldMk cId="0" sldId="265"/>
            <ac:spMk id="210" creationId="{00000000-0000-0000-0000-000000000000}"/>
          </ac:spMkLst>
        </pc:spChg>
        <pc:picChg chg="add mod">
          <ac:chgData name="Jillian Ortiz" userId="0256c05e72afedf3" providerId="LiveId" clId="{7DCDE36C-6400-417C-BF4E-544B3286F807}" dt="2024-10-28T03:13:59.842" v="3605"/>
          <ac:picMkLst>
            <pc:docMk/>
            <pc:sldMk cId="0" sldId="265"/>
            <ac:picMk id="2" creationId="{DF5EDE22-717A-7989-360B-7DADA9DF2369}"/>
          </ac:picMkLst>
        </pc:picChg>
      </pc:sldChg>
      <pc:sldChg chg="addSp modSp mod modTransition">
        <pc:chgData name="Jillian Ortiz" userId="0256c05e72afedf3" providerId="LiveId" clId="{7DCDE36C-6400-417C-BF4E-544B3286F807}" dt="2024-10-28T03:13:59.842" v="3605"/>
        <pc:sldMkLst>
          <pc:docMk/>
          <pc:sldMk cId="0" sldId="266"/>
        </pc:sldMkLst>
        <pc:spChg chg="add mod">
          <ac:chgData name="Jillian Ortiz" userId="0256c05e72afedf3" providerId="LiveId" clId="{7DCDE36C-6400-417C-BF4E-544B3286F807}" dt="2024-10-27T21:39:02.093" v="3427" actId="1076"/>
          <ac:spMkLst>
            <pc:docMk/>
            <pc:sldMk cId="0" sldId="266"/>
            <ac:spMk id="2" creationId="{BC8A325C-639F-5671-AE3B-F291FF544531}"/>
          </ac:spMkLst>
        </pc:spChg>
        <pc:spChg chg="add mod">
          <ac:chgData name="Jillian Ortiz" userId="0256c05e72afedf3" providerId="LiveId" clId="{7DCDE36C-6400-417C-BF4E-544B3286F807}" dt="2024-10-27T21:40:18.280" v="3432" actId="14100"/>
          <ac:spMkLst>
            <pc:docMk/>
            <pc:sldMk cId="0" sldId="266"/>
            <ac:spMk id="3" creationId="{EAB979C6-A372-D509-F78C-77B238F489CF}"/>
          </ac:spMkLst>
        </pc:spChg>
        <pc:spChg chg="mod">
          <ac:chgData name="Jillian Ortiz" userId="0256c05e72afedf3" providerId="LiveId" clId="{7DCDE36C-6400-417C-BF4E-544B3286F807}" dt="2024-10-27T21:39:25.274" v="3429" actId="20578"/>
          <ac:spMkLst>
            <pc:docMk/>
            <pc:sldMk cId="0" sldId="266"/>
            <ac:spMk id="217" creationId="{00000000-0000-0000-0000-000000000000}"/>
          </ac:spMkLst>
        </pc:spChg>
        <pc:picChg chg="add mod">
          <ac:chgData name="Jillian Ortiz" userId="0256c05e72afedf3" providerId="LiveId" clId="{7DCDE36C-6400-417C-BF4E-544B3286F807}" dt="2024-10-28T03:13:59.842" v="3605"/>
          <ac:picMkLst>
            <pc:docMk/>
            <pc:sldMk cId="0" sldId="266"/>
            <ac:picMk id="4" creationId="{D7A709E3-BA2A-EB08-17BD-0471F8D3F374}"/>
          </ac:picMkLst>
        </pc:picChg>
      </pc:sldChg>
      <pc:sldChg chg="addSp modSp mod modTransition">
        <pc:chgData name="Jillian Ortiz" userId="0256c05e72afedf3" providerId="LiveId" clId="{7DCDE36C-6400-417C-BF4E-544B3286F807}" dt="2024-10-28T03:13:59.842" v="3605"/>
        <pc:sldMkLst>
          <pc:docMk/>
          <pc:sldMk cId="0" sldId="267"/>
        </pc:sldMkLst>
        <pc:spChg chg="mod">
          <ac:chgData name="Jillian Ortiz" userId="0256c05e72afedf3" providerId="LiveId" clId="{7DCDE36C-6400-417C-BF4E-544B3286F807}" dt="2024-10-27T21:58:08.541" v="3583" actId="1076"/>
          <ac:spMkLst>
            <pc:docMk/>
            <pc:sldMk cId="0" sldId="267"/>
            <ac:spMk id="224" creationId="{00000000-0000-0000-0000-000000000000}"/>
          </ac:spMkLst>
        </pc:spChg>
        <pc:picChg chg="add mod">
          <ac:chgData name="Jillian Ortiz" userId="0256c05e72afedf3" providerId="LiveId" clId="{7DCDE36C-6400-417C-BF4E-544B3286F807}" dt="2024-10-28T03:13:59.842" v="3605"/>
          <ac:picMkLst>
            <pc:docMk/>
            <pc:sldMk cId="0" sldId="267"/>
            <ac:picMk id="2" creationId="{141390F1-C7FD-2044-705B-2F5020F4F89C}"/>
          </ac:picMkLst>
        </pc:picChg>
      </pc:sldChg>
      <pc:sldChg chg="addSp modSp mod modTransition">
        <pc:chgData name="Jillian Ortiz" userId="0256c05e72afedf3" providerId="LiveId" clId="{7DCDE36C-6400-417C-BF4E-544B3286F807}" dt="2024-10-28T03:13:59.842" v="3605"/>
        <pc:sldMkLst>
          <pc:docMk/>
          <pc:sldMk cId="0" sldId="268"/>
        </pc:sldMkLst>
        <pc:spChg chg="mod">
          <ac:chgData name="Jillian Ortiz" userId="0256c05e72afedf3" providerId="LiveId" clId="{7DCDE36C-6400-417C-BF4E-544B3286F807}" dt="2024-10-28T01:27:40.484" v="3599" actId="20577"/>
          <ac:spMkLst>
            <pc:docMk/>
            <pc:sldMk cId="0" sldId="268"/>
            <ac:spMk id="231" creationId="{00000000-0000-0000-0000-000000000000}"/>
          </ac:spMkLst>
        </pc:spChg>
        <pc:picChg chg="add mod">
          <ac:chgData name="Jillian Ortiz" userId="0256c05e72afedf3" providerId="LiveId" clId="{7DCDE36C-6400-417C-BF4E-544B3286F807}" dt="2024-10-28T03:13:59.842" v="3605"/>
          <ac:picMkLst>
            <pc:docMk/>
            <pc:sldMk cId="0" sldId="268"/>
            <ac:picMk id="2" creationId="{B8E4BA41-0E42-AD75-C8E1-A7EC0F57B3FC}"/>
          </ac:picMkLst>
        </pc:picChg>
      </pc:sldChg>
      <pc:sldChg chg="addSp delSp modSp mod modTransition modAnim">
        <pc:chgData name="Jillian Ortiz" userId="0256c05e72afedf3" providerId="LiveId" clId="{7DCDE36C-6400-417C-BF4E-544B3286F807}" dt="2024-10-28T03:14:39.705" v="3607"/>
        <pc:sldMkLst>
          <pc:docMk/>
          <pc:sldMk cId="0" sldId="269"/>
        </pc:sldMkLst>
        <pc:spChg chg="mod">
          <ac:chgData name="Jillian Ortiz" userId="0256c05e72afedf3" providerId="LiveId" clId="{7DCDE36C-6400-417C-BF4E-544B3286F807}" dt="2024-10-25T19:48:10.339" v="1516" actId="27636"/>
          <ac:spMkLst>
            <pc:docMk/>
            <pc:sldMk cId="0" sldId="269"/>
            <ac:spMk id="238" creationId="{00000000-0000-0000-0000-000000000000}"/>
          </ac:spMkLst>
        </pc:spChg>
        <pc:picChg chg="add del mod">
          <ac:chgData name="Jillian Ortiz" userId="0256c05e72afedf3" providerId="LiveId" clId="{7DCDE36C-6400-417C-BF4E-544B3286F807}" dt="2024-10-28T03:14:04.874" v="3606"/>
          <ac:picMkLst>
            <pc:docMk/>
            <pc:sldMk cId="0" sldId="269"/>
            <ac:picMk id="2" creationId="{9EFE7ECE-F539-C60A-D9C5-B8325EDC6137}"/>
          </ac:picMkLst>
        </pc:picChg>
        <pc:picChg chg="add mod">
          <ac:chgData name="Jillian Ortiz" userId="0256c05e72afedf3" providerId="LiveId" clId="{7DCDE36C-6400-417C-BF4E-544B3286F807}" dt="2024-10-28T03:14:39.705" v="3607"/>
          <ac:picMkLst>
            <pc:docMk/>
            <pc:sldMk cId="0" sldId="269"/>
            <ac:picMk id="3" creationId="{929D314E-F6BB-20AE-37D8-71DAB472C138}"/>
          </ac:picMkLst>
        </pc:picChg>
      </pc:sldChg>
      <pc:sldChg chg="addSp modSp new mod modTransition">
        <pc:chgData name="Jillian Ortiz" userId="0256c05e72afedf3" providerId="LiveId" clId="{7DCDE36C-6400-417C-BF4E-544B3286F807}" dt="2024-10-28T03:13:59.842" v="3605"/>
        <pc:sldMkLst>
          <pc:docMk/>
          <pc:sldMk cId="1426828525" sldId="270"/>
        </pc:sldMkLst>
        <pc:spChg chg="mod">
          <ac:chgData name="Jillian Ortiz" userId="0256c05e72afedf3" providerId="LiveId" clId="{7DCDE36C-6400-417C-BF4E-544B3286F807}" dt="2024-10-21T01:42:45.200" v="1078" actId="20577"/>
          <ac:spMkLst>
            <pc:docMk/>
            <pc:sldMk cId="1426828525" sldId="270"/>
            <ac:spMk id="2" creationId="{E6B293DC-B10E-7959-9DC1-A779A7CCF1FB}"/>
          </ac:spMkLst>
        </pc:spChg>
        <pc:spChg chg="mod">
          <ac:chgData name="Jillian Ortiz" userId="0256c05e72afedf3" providerId="LiveId" clId="{7DCDE36C-6400-417C-BF4E-544B3286F807}" dt="2024-10-21T01:54:32.932" v="1246" actId="1076"/>
          <ac:spMkLst>
            <pc:docMk/>
            <pc:sldMk cId="1426828525" sldId="270"/>
            <ac:spMk id="3" creationId="{E5D16B79-D2F6-0A21-1D48-3DA88429B159}"/>
          </ac:spMkLst>
        </pc:spChg>
        <pc:picChg chg="add mod">
          <ac:chgData name="Jillian Ortiz" userId="0256c05e72afedf3" providerId="LiveId" clId="{7DCDE36C-6400-417C-BF4E-544B3286F807}" dt="2024-10-28T03:13:59.842" v="3605"/>
          <ac:picMkLst>
            <pc:docMk/>
            <pc:sldMk cId="1426828525" sldId="270"/>
            <ac:picMk id="4" creationId="{F90228CA-3D98-CEC4-4B9D-3EEDF0097D00}"/>
          </ac:picMkLst>
        </pc:picChg>
        <pc:picChg chg="add mod">
          <ac:chgData name="Jillian Ortiz" userId="0256c05e72afedf3" providerId="LiveId" clId="{7DCDE36C-6400-417C-BF4E-544B3286F807}" dt="2024-10-21T01:55:04.511" v="1252" actId="14100"/>
          <ac:picMkLst>
            <pc:docMk/>
            <pc:sldMk cId="1426828525" sldId="270"/>
            <ac:picMk id="5" creationId="{6A6AC9AF-8CE2-2898-251C-4380391578F0}"/>
          </ac:picMkLst>
        </pc:picChg>
        <pc:picChg chg="add mod">
          <ac:chgData name="Jillian Ortiz" userId="0256c05e72afedf3" providerId="LiveId" clId="{7DCDE36C-6400-417C-BF4E-544B3286F807}" dt="2024-10-21T01:55:00.857" v="1251" actId="14100"/>
          <ac:picMkLst>
            <pc:docMk/>
            <pc:sldMk cId="1426828525" sldId="270"/>
            <ac:picMk id="7" creationId="{8C6E1A21-35E1-E262-F938-4ECFFF6D127C}"/>
          </ac:picMkLst>
        </pc:picChg>
      </pc:sldChg>
      <pc:sldChg chg="addSp modSp new mod modTransition">
        <pc:chgData name="Jillian Ortiz" userId="0256c05e72afedf3" providerId="LiveId" clId="{7DCDE36C-6400-417C-BF4E-544B3286F807}" dt="2024-10-28T03:13:59.842" v="3605"/>
        <pc:sldMkLst>
          <pc:docMk/>
          <pc:sldMk cId="4183332855" sldId="271"/>
        </pc:sldMkLst>
        <pc:spChg chg="mod">
          <ac:chgData name="Jillian Ortiz" userId="0256c05e72afedf3" providerId="LiveId" clId="{7DCDE36C-6400-417C-BF4E-544B3286F807}" dt="2024-10-21T01:51:11.207" v="1186" actId="20577"/>
          <ac:spMkLst>
            <pc:docMk/>
            <pc:sldMk cId="4183332855" sldId="271"/>
            <ac:spMk id="2" creationId="{A489A137-8AB8-90BA-D96D-9138E5868277}"/>
          </ac:spMkLst>
        </pc:spChg>
        <pc:spChg chg="mod">
          <ac:chgData name="Jillian Ortiz" userId="0256c05e72afedf3" providerId="LiveId" clId="{7DCDE36C-6400-417C-BF4E-544B3286F807}" dt="2024-10-21T01:49:53.077" v="1164" actId="20577"/>
          <ac:spMkLst>
            <pc:docMk/>
            <pc:sldMk cId="4183332855" sldId="271"/>
            <ac:spMk id="3" creationId="{50F5F8AB-8240-7BF2-91CD-69861A4B1C6F}"/>
          </ac:spMkLst>
        </pc:spChg>
        <pc:picChg chg="add mod">
          <ac:chgData name="Jillian Ortiz" userId="0256c05e72afedf3" providerId="LiveId" clId="{7DCDE36C-6400-417C-BF4E-544B3286F807}" dt="2024-10-28T03:13:59.842" v="3605"/>
          <ac:picMkLst>
            <pc:docMk/>
            <pc:sldMk cId="4183332855" sldId="271"/>
            <ac:picMk id="4" creationId="{9C207A63-1DC8-C53E-A5D6-5AA2FC48A947}"/>
          </ac:picMkLst>
        </pc:picChg>
        <pc:picChg chg="add mod">
          <ac:chgData name="Jillian Ortiz" userId="0256c05e72afedf3" providerId="LiveId" clId="{7DCDE36C-6400-417C-BF4E-544B3286F807}" dt="2024-10-21T01:44:22.100" v="1082" actId="1076"/>
          <ac:picMkLst>
            <pc:docMk/>
            <pc:sldMk cId="4183332855" sldId="271"/>
            <ac:picMk id="5" creationId="{60744CB1-8024-86C1-8E7B-DFABAAE2F6D2}"/>
          </ac:picMkLst>
        </pc:picChg>
        <pc:picChg chg="add mod">
          <ac:chgData name="Jillian Ortiz" userId="0256c05e72afedf3" providerId="LiveId" clId="{7DCDE36C-6400-417C-BF4E-544B3286F807}" dt="2024-10-21T01:50:55.958" v="1168" actId="1076"/>
          <ac:picMkLst>
            <pc:docMk/>
            <pc:sldMk cId="4183332855" sldId="271"/>
            <ac:picMk id="7" creationId="{DC27267B-77BB-D9AC-24AD-44DE709C22A7}"/>
          </ac:picMkLst>
        </pc:picChg>
      </pc:sldChg>
      <pc:sldChg chg="addSp modSp new mod modTransition">
        <pc:chgData name="Jillian Ortiz" userId="0256c05e72afedf3" providerId="LiveId" clId="{7DCDE36C-6400-417C-BF4E-544B3286F807}" dt="2024-10-28T03:13:59.842" v="3605"/>
        <pc:sldMkLst>
          <pc:docMk/>
          <pc:sldMk cId="1578514394" sldId="272"/>
        </pc:sldMkLst>
        <pc:spChg chg="mod">
          <ac:chgData name="Jillian Ortiz" userId="0256c05e72afedf3" providerId="LiveId" clId="{7DCDE36C-6400-417C-BF4E-544B3286F807}" dt="2024-10-21T01:52:15.502" v="1211" actId="20577"/>
          <ac:spMkLst>
            <pc:docMk/>
            <pc:sldMk cId="1578514394" sldId="272"/>
            <ac:spMk id="2" creationId="{A66724CA-F536-5C95-989E-189DD1E06B33}"/>
          </ac:spMkLst>
        </pc:spChg>
        <pc:spChg chg="mod">
          <ac:chgData name="Jillian Ortiz" userId="0256c05e72afedf3" providerId="LiveId" clId="{7DCDE36C-6400-417C-BF4E-544B3286F807}" dt="2024-10-21T01:52:47.250" v="1236" actId="20577"/>
          <ac:spMkLst>
            <pc:docMk/>
            <pc:sldMk cId="1578514394" sldId="272"/>
            <ac:spMk id="3" creationId="{C914756E-F99A-F2D8-47E7-8174855371CA}"/>
          </ac:spMkLst>
        </pc:spChg>
        <pc:picChg chg="add mod">
          <ac:chgData name="Jillian Ortiz" userId="0256c05e72afedf3" providerId="LiveId" clId="{7DCDE36C-6400-417C-BF4E-544B3286F807}" dt="2024-10-28T03:13:59.842" v="3605"/>
          <ac:picMkLst>
            <pc:docMk/>
            <pc:sldMk cId="1578514394" sldId="272"/>
            <ac:picMk id="4" creationId="{E9BF7CC3-E062-31DF-D931-60F9DC9F6806}"/>
          </ac:picMkLst>
        </pc:picChg>
        <pc:picChg chg="add mod">
          <ac:chgData name="Jillian Ortiz" userId="0256c05e72afedf3" providerId="LiveId" clId="{7DCDE36C-6400-417C-BF4E-544B3286F807}" dt="2024-10-21T01:53:45.309" v="1240" actId="1076"/>
          <ac:picMkLst>
            <pc:docMk/>
            <pc:sldMk cId="1578514394" sldId="272"/>
            <ac:picMk id="5" creationId="{BD77FBC3-5EA8-2504-21BF-B326DD247343}"/>
          </ac:picMkLst>
        </pc:picChg>
        <pc:picChg chg="add mod">
          <ac:chgData name="Jillian Ortiz" userId="0256c05e72afedf3" providerId="LiveId" clId="{7DCDE36C-6400-417C-BF4E-544B3286F807}" dt="2024-10-21T01:53:31.304" v="1238" actId="1076"/>
          <ac:picMkLst>
            <pc:docMk/>
            <pc:sldMk cId="1578514394" sldId="272"/>
            <ac:picMk id="7" creationId="{91EA809A-2BC3-78BA-C5E9-48BBC446ADE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infosecinstitute.com/resources/application-security/understanding-the-devsecops-pipeline/" TargetMode="External"/><Relationship Id="rId3" Type="http://schemas.openxmlformats.org/officeDocument/2006/relationships/audio" Target="../media/media17.m4a"/><Relationship Id="rId7" Type="http://schemas.openxmlformats.org/officeDocument/2006/relationships/hyperlink" Target="https://www.geeksforgeeks.org/what-is-devsecops/" TargetMode="External"/><Relationship Id="rId12"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hyperlink" Target="https://www.atlassian.com/devops/devops-tools/devsecops-tools" TargetMode="External"/><Relationship Id="rId11" Type="http://schemas.openxmlformats.org/officeDocument/2006/relationships/image" Target="../media/image3.png"/><Relationship Id="rId5" Type="http://schemas.openxmlformats.org/officeDocument/2006/relationships/notesSlide" Target="../notesSlides/notesSlide14.xml"/><Relationship Id="rId10" Type="http://schemas.openxmlformats.org/officeDocument/2006/relationships/hyperlink" Target="https://www.practical-devsecops.com/what-is-devsecops-pipelines/" TargetMode="External"/><Relationship Id="rId4" Type="http://schemas.openxmlformats.org/officeDocument/2006/relationships/slideLayout" Target="../slideLayouts/slideLayout2.xml"/><Relationship Id="rId9" Type="http://schemas.openxmlformats.org/officeDocument/2006/relationships/hyperlink" Target="https://www.mayhem.security/blog/the-devsecops-lifecycle-how-to-automate-security-in-software-developmen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Jillian Ortiz</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sp>
        <p:nvSpPr>
          <p:cNvPr id="2" name="TextBox 1">
            <a:extLst>
              <a:ext uri="{FF2B5EF4-FFF2-40B4-BE49-F238E27FC236}">
                <a16:creationId xmlns:a16="http://schemas.microsoft.com/office/drawing/2014/main" id="{24EC6FB5-A693-D2DA-A5D4-9F388770E012}"/>
              </a:ext>
            </a:extLst>
          </p:cNvPr>
          <p:cNvSpPr txBox="1"/>
          <p:nvPr/>
        </p:nvSpPr>
        <p:spPr>
          <a:xfrm>
            <a:off x="277402" y="5332288"/>
            <a:ext cx="5818598" cy="523220"/>
          </a:xfrm>
          <a:prstGeom prst="rect">
            <a:avLst/>
          </a:prstGeom>
          <a:noFill/>
        </p:spPr>
        <p:txBody>
          <a:bodyPr wrap="square" rtlCol="0">
            <a:spAutoFit/>
          </a:bodyPr>
          <a:lstStyle/>
          <a:p>
            <a:r>
              <a:rPr lang="en-US" dirty="0">
                <a:solidFill>
                  <a:schemeClr val="bg1"/>
                </a:solidFill>
              </a:rPr>
              <a:t>CS405 Secure Coding</a:t>
            </a:r>
          </a:p>
          <a:p>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61EC0300-6573-5FBE-624D-05ED8B71A5A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75"/>
    </mc:Choice>
    <mc:Fallback>
      <p:transition spd="slow" advTm="6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A137-8AB8-90BA-D96D-9138E5868277}"/>
              </a:ext>
            </a:extLst>
          </p:cNvPr>
          <p:cNvSpPr>
            <a:spLocks noGrp="1"/>
          </p:cNvSpPr>
          <p:nvPr>
            <p:ph type="title"/>
          </p:nvPr>
        </p:nvSpPr>
        <p:spPr/>
        <p:txBody>
          <a:bodyPr/>
          <a:lstStyle/>
          <a:p>
            <a:r>
              <a:rPr lang="en-US" dirty="0"/>
              <a:t>DoesResizeDecrease</a:t>
            </a:r>
          </a:p>
        </p:txBody>
      </p:sp>
      <p:sp>
        <p:nvSpPr>
          <p:cNvPr id="3" name="Text Placeholder 2">
            <a:extLst>
              <a:ext uri="{FF2B5EF4-FFF2-40B4-BE49-F238E27FC236}">
                <a16:creationId xmlns:a16="http://schemas.microsoft.com/office/drawing/2014/main" id="{50F5F8AB-8240-7BF2-91CD-69861A4B1C6F}"/>
              </a:ext>
            </a:extLst>
          </p:cNvPr>
          <p:cNvSpPr>
            <a:spLocks noGrp="1"/>
          </p:cNvSpPr>
          <p:nvPr>
            <p:ph type="body" idx="1"/>
          </p:nvPr>
        </p:nvSpPr>
        <p:spPr>
          <a:xfrm>
            <a:off x="685800" y="2194560"/>
            <a:ext cx="10820400" cy="616373"/>
          </a:xfrm>
        </p:spPr>
        <p:txBody>
          <a:bodyPr/>
          <a:lstStyle/>
          <a:p>
            <a:pPr marL="114300" indent="0">
              <a:buNone/>
            </a:pPr>
            <a:r>
              <a:rPr lang="en-US" dirty="0"/>
              <a:t>Memory Protection: Verify resizing decreases the collection</a:t>
            </a:r>
          </a:p>
        </p:txBody>
      </p:sp>
      <p:pic>
        <p:nvPicPr>
          <p:cNvPr id="5" name="Picture 4">
            <a:extLst>
              <a:ext uri="{FF2B5EF4-FFF2-40B4-BE49-F238E27FC236}">
                <a16:creationId xmlns:a16="http://schemas.microsoft.com/office/drawing/2014/main" id="{60744CB1-8024-86C1-8E7B-DFABAAE2F6D2}"/>
              </a:ext>
            </a:extLst>
          </p:cNvPr>
          <p:cNvPicPr>
            <a:picLocks noChangeAspect="1"/>
          </p:cNvPicPr>
          <p:nvPr/>
        </p:nvPicPr>
        <p:blipFill>
          <a:blip r:embed="rId4"/>
          <a:stretch>
            <a:fillRect/>
          </a:stretch>
        </p:blipFill>
        <p:spPr>
          <a:xfrm>
            <a:off x="685800" y="3123533"/>
            <a:ext cx="5944430" cy="2953162"/>
          </a:xfrm>
          <a:prstGeom prst="rect">
            <a:avLst/>
          </a:prstGeom>
        </p:spPr>
      </p:pic>
      <p:pic>
        <p:nvPicPr>
          <p:cNvPr id="7" name="Picture 6">
            <a:extLst>
              <a:ext uri="{FF2B5EF4-FFF2-40B4-BE49-F238E27FC236}">
                <a16:creationId xmlns:a16="http://schemas.microsoft.com/office/drawing/2014/main" id="{DC27267B-77BB-D9AC-24AD-44DE709C22A7}"/>
              </a:ext>
            </a:extLst>
          </p:cNvPr>
          <p:cNvPicPr>
            <a:picLocks noChangeAspect="1"/>
          </p:cNvPicPr>
          <p:nvPr/>
        </p:nvPicPr>
        <p:blipFill>
          <a:blip r:embed="rId5"/>
          <a:stretch>
            <a:fillRect/>
          </a:stretch>
        </p:blipFill>
        <p:spPr>
          <a:xfrm>
            <a:off x="6630230" y="4187111"/>
            <a:ext cx="5299048" cy="413003"/>
          </a:xfrm>
          <a:prstGeom prst="rect">
            <a:avLst/>
          </a:prstGeom>
        </p:spPr>
      </p:pic>
      <p:pic>
        <p:nvPicPr>
          <p:cNvPr id="4" name="Audio 3">
            <a:hlinkClick r:id="" action="ppaction://media"/>
            <a:extLst>
              <a:ext uri="{FF2B5EF4-FFF2-40B4-BE49-F238E27FC236}">
                <a16:creationId xmlns:a16="http://schemas.microsoft.com/office/drawing/2014/main" id="{9C207A63-1DC8-C53E-A5D6-5AA2FC48A9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83332855"/>
      </p:ext>
    </p:extLst>
  </p:cSld>
  <p:clrMapOvr>
    <a:masterClrMapping/>
  </p:clrMapOvr>
  <mc:AlternateContent xmlns:mc="http://schemas.openxmlformats.org/markup-compatibility/2006">
    <mc:Choice xmlns:p14="http://schemas.microsoft.com/office/powerpoint/2010/main" Requires="p14">
      <p:transition spd="slow" p14:dur="2000" advTm="16459"/>
    </mc:Choice>
    <mc:Fallback>
      <p:transition spd="slow" advTm="16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24CA-F536-5C95-989E-189DD1E06B33}"/>
              </a:ext>
            </a:extLst>
          </p:cNvPr>
          <p:cNvSpPr>
            <a:spLocks noGrp="1"/>
          </p:cNvSpPr>
          <p:nvPr>
            <p:ph type="title"/>
          </p:nvPr>
        </p:nvSpPr>
        <p:spPr/>
        <p:txBody>
          <a:bodyPr/>
          <a:lstStyle/>
          <a:p>
            <a:r>
              <a:rPr lang="en-US" dirty="0"/>
              <a:t>DoesResizeIncrease</a:t>
            </a:r>
          </a:p>
        </p:txBody>
      </p:sp>
      <p:sp>
        <p:nvSpPr>
          <p:cNvPr id="3" name="Text Placeholder 2">
            <a:extLst>
              <a:ext uri="{FF2B5EF4-FFF2-40B4-BE49-F238E27FC236}">
                <a16:creationId xmlns:a16="http://schemas.microsoft.com/office/drawing/2014/main" id="{C914756E-F99A-F2D8-47E7-8174855371CA}"/>
              </a:ext>
            </a:extLst>
          </p:cNvPr>
          <p:cNvSpPr>
            <a:spLocks noGrp="1"/>
          </p:cNvSpPr>
          <p:nvPr>
            <p:ph type="body" idx="1"/>
          </p:nvPr>
        </p:nvSpPr>
        <p:spPr>
          <a:xfrm>
            <a:off x="685800" y="2194561"/>
            <a:ext cx="10820400" cy="751840"/>
          </a:xfrm>
        </p:spPr>
        <p:txBody>
          <a:bodyPr/>
          <a:lstStyle/>
          <a:p>
            <a:pPr marL="114300" indent="0">
              <a:buNone/>
            </a:pPr>
            <a:r>
              <a:rPr lang="en-US" dirty="0"/>
              <a:t>Memory Protection: Verify resizing increases the collection</a:t>
            </a:r>
          </a:p>
        </p:txBody>
      </p:sp>
      <p:pic>
        <p:nvPicPr>
          <p:cNvPr id="5" name="Picture 4">
            <a:extLst>
              <a:ext uri="{FF2B5EF4-FFF2-40B4-BE49-F238E27FC236}">
                <a16:creationId xmlns:a16="http://schemas.microsoft.com/office/drawing/2014/main" id="{BD77FBC3-5EA8-2504-21BF-B326DD247343}"/>
              </a:ext>
            </a:extLst>
          </p:cNvPr>
          <p:cNvPicPr>
            <a:picLocks noChangeAspect="1"/>
          </p:cNvPicPr>
          <p:nvPr/>
        </p:nvPicPr>
        <p:blipFill>
          <a:blip r:embed="rId4"/>
          <a:stretch>
            <a:fillRect/>
          </a:stretch>
        </p:blipFill>
        <p:spPr>
          <a:xfrm>
            <a:off x="6578600" y="3911600"/>
            <a:ext cx="5418667" cy="419044"/>
          </a:xfrm>
          <a:prstGeom prst="rect">
            <a:avLst/>
          </a:prstGeom>
        </p:spPr>
      </p:pic>
      <p:pic>
        <p:nvPicPr>
          <p:cNvPr id="7" name="Picture 6">
            <a:extLst>
              <a:ext uri="{FF2B5EF4-FFF2-40B4-BE49-F238E27FC236}">
                <a16:creationId xmlns:a16="http://schemas.microsoft.com/office/drawing/2014/main" id="{91EA809A-2BC3-78BA-C5E9-48BBC446ADEA}"/>
              </a:ext>
            </a:extLst>
          </p:cNvPr>
          <p:cNvPicPr>
            <a:picLocks noChangeAspect="1"/>
          </p:cNvPicPr>
          <p:nvPr/>
        </p:nvPicPr>
        <p:blipFill>
          <a:blip r:embed="rId5"/>
          <a:stretch>
            <a:fillRect/>
          </a:stretch>
        </p:blipFill>
        <p:spPr>
          <a:xfrm>
            <a:off x="815171" y="3083561"/>
            <a:ext cx="5763429" cy="2419688"/>
          </a:xfrm>
          <a:prstGeom prst="rect">
            <a:avLst/>
          </a:prstGeom>
        </p:spPr>
      </p:pic>
      <p:pic>
        <p:nvPicPr>
          <p:cNvPr id="4" name="Audio 3">
            <a:hlinkClick r:id="" action="ppaction://media"/>
            <a:extLst>
              <a:ext uri="{FF2B5EF4-FFF2-40B4-BE49-F238E27FC236}">
                <a16:creationId xmlns:a16="http://schemas.microsoft.com/office/drawing/2014/main" id="{E9BF7CC3-E062-31DF-D931-60F9DC9F680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78514394"/>
      </p:ext>
    </p:extLst>
  </p:cSld>
  <p:clrMapOvr>
    <a:masterClrMapping/>
  </p:clrMapOvr>
  <mc:AlternateContent xmlns:mc="http://schemas.openxmlformats.org/markup-compatibility/2006">
    <mc:Choice xmlns:p14="http://schemas.microsoft.com/office/powerpoint/2010/main" Requires="p14">
      <p:transition spd="slow" p14:dur="2000" advTm="23992"/>
    </mc:Choice>
    <mc:Fallback>
      <p:transition spd="slow" advTm="23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C6936E4-F5CF-13C0-7F7C-F4AD6361A9E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328"/>
    </mc:Choice>
    <mc:Fallback>
      <p:transition spd="slow" advTm="38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1549400" y="2252133"/>
            <a:ext cx="8695267" cy="3620193"/>
          </a:xfrm>
          <a:prstGeom prst="rect">
            <a:avLst/>
          </a:prstGeom>
          <a:noFill/>
          <a:ln>
            <a:noFill/>
          </a:ln>
        </p:spPr>
        <p:txBody>
          <a:bodyPr spcFirstLastPara="1" wrap="square" lIns="91425" tIns="45700" rIns="91425" bIns="45700" anchor="t" anchorCtr="0">
            <a:normAutofit/>
          </a:bodyPr>
          <a:lstStyle/>
          <a:p>
            <a:pPr marL="0" marR="0">
              <a:lnSpc>
                <a:spcPct val="107000"/>
              </a:lnSpc>
              <a:spcBef>
                <a:spcPts val="0"/>
              </a:spcBef>
              <a:spcAft>
                <a:spcPts val="800"/>
              </a:spcAft>
            </a:pPr>
            <a:r>
              <a:rPr lang="en-US" sz="2000" kern="100" dirty="0">
                <a:effectLst/>
                <a:latin typeface="Century Gothic" panose="020B0502020202020204" pitchFamily="34" charset="0"/>
                <a:ea typeface="Calibri" panose="020F0502020204030204" pitchFamily="34" charset="0"/>
                <a:cs typeface="Times New Roman" panose="02020603050405020304" pitchFamily="18" charset="0"/>
              </a:rPr>
              <a:t>In traditional software development practices, organizations typically add security measures for applications and infrastructure after the testing phase. In contrast, DevSecOps integrates security into the DevOps pipeline from the very beginning. This means that security is considered and implemented simultaneously as the code is written and the application is developed.</a:t>
            </a:r>
          </a:p>
          <a:p>
            <a:pPr marL="685800" lvl="1" indent="-228600">
              <a:buSzPts val="2000"/>
            </a:pPr>
            <a:r>
              <a:rPr lang="en-US" kern="100" dirty="0" err="1">
                <a:effectLst/>
                <a:latin typeface="Century Gothic" panose="020B0502020202020204" pitchFamily="34" charset="0"/>
                <a:ea typeface="Calibri" panose="020F0502020204030204" pitchFamily="34" charset="0"/>
                <a:cs typeface="Times New Roman" panose="02020603050405020304" pitchFamily="18" charset="0"/>
              </a:rPr>
              <a:t>CPPCheck</a:t>
            </a:r>
            <a:r>
              <a:rPr lang="en-US" kern="100" dirty="0">
                <a:effectLst/>
                <a:latin typeface="Century Gothic" panose="020B0502020202020204" pitchFamily="34" charset="0"/>
                <a:ea typeface="Calibri" panose="020F0502020204030204" pitchFamily="34" charset="0"/>
                <a:cs typeface="Times New Roman" panose="02020603050405020304" pitchFamily="18" charset="0"/>
              </a:rPr>
              <a:t> is a static analysis tool used to check for runtime errors</a:t>
            </a:r>
          </a:p>
          <a:p>
            <a:pPr marL="685800" lvl="1" indent="-228600">
              <a:buSzPts val="2000"/>
            </a:pPr>
            <a:r>
              <a:rPr lang="en-US" kern="100" dirty="0">
                <a:latin typeface="Century Gothic" panose="020B0502020202020204" pitchFamily="34" charset="0"/>
                <a:ea typeface="Calibri" panose="020F0502020204030204" pitchFamily="34" charset="0"/>
                <a:cs typeface="Times New Roman" panose="02020603050405020304" pitchFamily="18" charset="0"/>
              </a:rPr>
              <a:t>Google Test automated unit tests based on user defined assertions</a:t>
            </a:r>
            <a:endParaRPr lang="en-US" kern="100" dirty="0">
              <a:effectLst/>
              <a:latin typeface="Century Gothic" panose="020B0502020202020204" pitchFamily="34" charset="0"/>
              <a:ea typeface="Calibri" panose="020F0502020204030204" pitchFamily="34" charset="0"/>
              <a:cs typeface="Times New Roman" panose="02020603050405020304" pitchFamily="18" charset="0"/>
            </a:endParaRPr>
          </a:p>
          <a:p>
            <a:pPr marL="685800" lvl="1" indent="-228600">
              <a:buSzPts val="2000"/>
            </a:pPr>
            <a:endParaRPr lang="en-US" kern="100" dirty="0">
              <a:effectLst/>
              <a:latin typeface="Century Gothic" panose="020B0502020202020204" pitchFamily="34" charset="0"/>
              <a:ea typeface="Calibri" panose="020F0502020204030204" pitchFamily="34" charset="0"/>
              <a:cs typeface="Times New Roman" panose="02020603050405020304" pitchFamily="18" charset="0"/>
            </a:endParaRPr>
          </a:p>
          <a:p>
            <a:pPr marL="685800" lvl="1" indent="-228600">
              <a:buSzPts val="2000"/>
            </a:pPr>
            <a:endParaRPr lang="en-US" kern="100" dirty="0">
              <a:effectLst/>
              <a:latin typeface="Century Gothic" panose="020B0502020202020204" pitchFamily="34" charset="0"/>
              <a:ea typeface="Calibri" panose="020F0502020204030204" pitchFamily="34" charset="0"/>
              <a:cs typeface="Times New Roman" panose="02020603050405020304" pitchFamily="18" charset="0"/>
            </a:endParaRPr>
          </a:p>
          <a:p>
            <a:pPr marL="685800" lvl="1" indent="-228600" algn="l" rtl="0">
              <a:lnSpc>
                <a:spcPct val="90000"/>
              </a:lnSpc>
              <a:spcBef>
                <a:spcPts val="500"/>
              </a:spcBef>
              <a:spcAft>
                <a:spcPts val="0"/>
              </a:spcAft>
              <a:buClr>
                <a:schemeClr val="lt1"/>
              </a:buClr>
              <a:buSzPts val="2000"/>
              <a:buChar char="•"/>
            </a:pPr>
            <a:endParaRPr lang="en-US" sz="1800" dirty="0">
              <a:latin typeface="Century Gothic" panose="020B0502020202020204" pitchFamily="34" charset="0"/>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F5EDE22-717A-7989-360B-7DADA9DF236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183"/>
    </mc:Choice>
    <mc:Fallback>
      <p:transition spd="slow" advTm="4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208110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When encountering a security threat we can either wait, or act immediately. This is usually decided based on key factors based on threat severity, remediation costs, and manpower or labor needed. </a:t>
            </a:r>
          </a:p>
          <a:p>
            <a:pPr marL="228600" lvl="0" indent="-228600" algn="l" rtl="0">
              <a:lnSpc>
                <a:spcPct val="90000"/>
              </a:lnSpc>
              <a:spcBef>
                <a:spcPts val="0"/>
              </a:spcBef>
              <a:spcAft>
                <a:spcPts val="0"/>
              </a:spcAft>
              <a:buClr>
                <a:schemeClr val="lt1"/>
              </a:buClr>
              <a:buSzPts val="2000"/>
              <a:buChar char="•"/>
            </a:pPr>
            <a:r>
              <a:rPr lang="en-US" sz="2000" dirty="0"/>
              <a:t>Immediate remedies usually mean containment by either shutting down the affected systems or subsystems, or stopping any unauthorized activity, removing all corrupted/compromised data, updating or resetting user credentials,, and continual monitoring of system entry/exit points. </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BC8A325C-639F-5671-AE3B-F291FF544531}"/>
              </a:ext>
            </a:extLst>
          </p:cNvPr>
          <p:cNvSpPr txBox="1"/>
          <p:nvPr/>
        </p:nvSpPr>
        <p:spPr>
          <a:xfrm>
            <a:off x="1701800" y="4397581"/>
            <a:ext cx="3361268" cy="2062103"/>
          </a:xfrm>
          <a:prstGeom prst="rect">
            <a:avLst/>
          </a:prstGeom>
          <a:noFill/>
        </p:spPr>
        <p:txBody>
          <a:bodyPr wrap="square" rtlCol="0">
            <a:spAutoFit/>
          </a:bodyPr>
          <a:lstStyle/>
          <a:p>
            <a:r>
              <a:rPr lang="en-US" sz="2000" b="1" dirty="0">
                <a:solidFill>
                  <a:schemeClr val="bg1"/>
                </a:solidFill>
                <a:latin typeface="Century Gothic" panose="020B0502020202020204" pitchFamily="34" charset="0"/>
              </a:rPr>
              <a:t>Risks of delayed reaction:</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Open for more attacks</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Further data loss</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Harming reputation</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Losing customer’s trust and business</a:t>
            </a:r>
          </a:p>
          <a:p>
            <a:endParaRPr lang="en-US" sz="1800" dirty="0">
              <a:solidFill>
                <a:schemeClr val="bg1"/>
              </a:solidFill>
              <a:latin typeface="Century Gothic" panose="020B0502020202020204" pitchFamily="34" charset="0"/>
            </a:endParaRPr>
          </a:p>
        </p:txBody>
      </p:sp>
      <p:sp>
        <p:nvSpPr>
          <p:cNvPr id="3" name="TextBox 2">
            <a:extLst>
              <a:ext uri="{FF2B5EF4-FFF2-40B4-BE49-F238E27FC236}">
                <a16:creationId xmlns:a16="http://schemas.microsoft.com/office/drawing/2014/main" id="{EAB979C6-A372-D509-F78C-77B238F489CF}"/>
              </a:ext>
            </a:extLst>
          </p:cNvPr>
          <p:cNvSpPr txBox="1"/>
          <p:nvPr/>
        </p:nvSpPr>
        <p:spPr>
          <a:xfrm>
            <a:off x="6096000" y="4412824"/>
            <a:ext cx="3945467" cy="2339102"/>
          </a:xfrm>
          <a:prstGeom prst="rect">
            <a:avLst/>
          </a:prstGeom>
          <a:noFill/>
        </p:spPr>
        <p:txBody>
          <a:bodyPr wrap="square" rtlCol="0">
            <a:spAutoFit/>
          </a:bodyPr>
          <a:lstStyle/>
          <a:p>
            <a:r>
              <a:rPr lang="en-US" sz="2000" b="1" dirty="0">
                <a:solidFill>
                  <a:schemeClr val="bg1"/>
                </a:solidFill>
                <a:latin typeface="Century Gothic" panose="020B0502020202020204" pitchFamily="34" charset="0"/>
              </a:rPr>
              <a:t>Benefits of immediate action</a:t>
            </a:r>
            <a:r>
              <a:rPr lang="en-US" sz="1800" b="1" dirty="0">
                <a:solidFill>
                  <a:schemeClr val="bg1"/>
                </a:solidFill>
                <a:latin typeface="Century Gothic" panose="020B0502020202020204" pitchFamily="34" charset="0"/>
              </a:rPr>
              <a:t>:</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Mitigating widespread damage</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Preventing future threats</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Maintaining consistent performance</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Delivering quality customer service.</a:t>
            </a:r>
          </a:p>
        </p:txBody>
      </p:sp>
      <p:pic>
        <p:nvPicPr>
          <p:cNvPr id="4" name="Audio 3">
            <a:hlinkClick r:id="" action="ppaction://media"/>
            <a:extLst>
              <a:ext uri="{FF2B5EF4-FFF2-40B4-BE49-F238E27FC236}">
                <a16:creationId xmlns:a16="http://schemas.microsoft.com/office/drawing/2014/main" id="{D7A709E3-BA2A-EB08-17BD-0471F8D3F37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241"/>
    </mc:Choice>
    <mc:Fallback>
      <p:transition spd="slow" advTm="92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516293"/>
            <a:ext cx="10820400" cy="2284307"/>
          </a:xfrm>
          <a:prstGeom prst="rect">
            <a:avLst/>
          </a:prstGeom>
          <a:noFill/>
          <a:ln>
            <a:noFill/>
          </a:ln>
        </p:spPr>
        <p:txBody>
          <a:bodyPr spcFirstLastPara="1" wrap="square" lIns="91425" tIns="45700" rIns="91425" bIns="45700" anchor="t" anchorCtr="0">
            <a:normAutofit/>
          </a:bodyPr>
          <a:lstStyle/>
          <a:p>
            <a:pPr marL="914400" lvl="2" indent="0" algn="ctr" rtl="0">
              <a:lnSpc>
                <a:spcPct val="90000"/>
              </a:lnSpc>
              <a:spcBef>
                <a:spcPts val="0"/>
              </a:spcBef>
              <a:spcAft>
                <a:spcPts val="0"/>
              </a:spcAft>
              <a:buClr>
                <a:schemeClr val="lt1"/>
              </a:buClr>
              <a:buSzPts val="1800"/>
              <a:buNone/>
            </a:pPr>
            <a:r>
              <a:rPr lang="en-US" sz="3600" dirty="0">
                <a:latin typeface="Century Gothic" panose="020B0502020202020204" pitchFamily="34" charset="0"/>
              </a:rPr>
              <a:t>Encrypt Everywhere</a:t>
            </a:r>
          </a:p>
          <a:p>
            <a:pPr marL="914400" lvl="2" indent="0" algn="ctr" rtl="0">
              <a:lnSpc>
                <a:spcPct val="90000"/>
              </a:lnSpc>
              <a:spcBef>
                <a:spcPts val="0"/>
              </a:spcBef>
              <a:spcAft>
                <a:spcPts val="0"/>
              </a:spcAft>
              <a:buClr>
                <a:schemeClr val="lt1"/>
              </a:buClr>
              <a:buSzPts val="1800"/>
              <a:buNone/>
            </a:pPr>
            <a:r>
              <a:rPr lang="en-US" sz="3600" dirty="0">
                <a:latin typeface="Century Gothic" panose="020B0502020202020204" pitchFamily="34" charset="0"/>
              </a:rPr>
              <a:t>Triple A framework</a:t>
            </a:r>
          </a:p>
          <a:p>
            <a:pPr marL="914400" lvl="2" indent="0" algn="ctr" rtl="0">
              <a:lnSpc>
                <a:spcPct val="90000"/>
              </a:lnSpc>
              <a:spcBef>
                <a:spcPts val="0"/>
              </a:spcBef>
              <a:spcAft>
                <a:spcPts val="0"/>
              </a:spcAft>
              <a:buClr>
                <a:schemeClr val="lt1"/>
              </a:buClr>
              <a:buSzPts val="1800"/>
              <a:buNone/>
            </a:pPr>
            <a:r>
              <a:rPr lang="en-US" sz="3600" dirty="0">
                <a:latin typeface="Century Gothic" panose="020B0502020202020204" pitchFamily="34" charset="0"/>
              </a:rPr>
              <a:t>External tools to run vulnerability tests</a:t>
            </a:r>
          </a:p>
          <a:p>
            <a:pPr marL="914400" lvl="2" indent="0" algn="ctr" rtl="0">
              <a:lnSpc>
                <a:spcPct val="90000"/>
              </a:lnSpc>
              <a:spcBef>
                <a:spcPts val="0"/>
              </a:spcBef>
              <a:spcAft>
                <a:spcPts val="0"/>
              </a:spcAft>
              <a:buClr>
                <a:schemeClr val="lt1"/>
              </a:buClr>
              <a:buSzPts val="1800"/>
              <a:buNone/>
            </a:pPr>
            <a:r>
              <a:rPr lang="en-US" sz="3600" dirty="0">
                <a:latin typeface="Century Gothic" panose="020B0502020202020204" pitchFamily="34" charset="0"/>
              </a:rPr>
              <a:t>Unit testing</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41390F1-C7FD-2044-705B-2F5020F4F89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500"/>
    </mc:Choice>
    <mc:Fallback>
      <p:transition spd="slow" advTm="45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706974" y="2057401"/>
            <a:ext cx="10820400" cy="303953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800" b="0" i="0" dirty="0">
                <a:solidFill>
                  <a:schemeClr val="bg1"/>
                </a:solidFill>
                <a:effectLst/>
                <a:latin typeface="Century Gothic" panose="020B0502020202020204" pitchFamily="34" charset="0"/>
              </a:rPr>
              <a:t>Taking the extra steps from the start, implementing Defense in Depth, and incorporating security testing into everyday practice will allow DevOps to be transformed into DevSecOps here at Green Pace. Adopting all standards will improve the security of systems </a:t>
            </a:r>
            <a:r>
              <a:rPr lang="en-US" sz="2800" b="0" i="0">
                <a:solidFill>
                  <a:schemeClr val="bg1"/>
                </a:solidFill>
                <a:effectLst/>
                <a:latin typeface="Century Gothic" panose="020B0502020202020204" pitchFamily="34" charset="0"/>
              </a:rPr>
              <a:t>and applications.</a:t>
            </a:r>
            <a:endParaRPr sz="2800" dirty="0">
              <a:solidFill>
                <a:schemeClr val="bg1"/>
              </a:solidFill>
              <a:latin typeface="Century Gothic" panose="020B0502020202020204" pitchFamily="34" charset="0"/>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8E4BA41-0E42-AD75-C8E1-A7EC0F57B3F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676"/>
    </mc:Choice>
    <mc:Fallback>
      <p:transition spd="slow" advTm="23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864360"/>
            <a:ext cx="10820400" cy="491744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200"/>
              <a:buChar char="•"/>
            </a:pPr>
            <a:r>
              <a:rPr lang="en-US" dirty="0"/>
              <a:t>Atlassian. (n.d.). DevSecOps Tools. Atlassian. </a:t>
            </a:r>
            <a:r>
              <a:rPr lang="en-US" dirty="0">
                <a:hlinkClick r:id="rId6"/>
              </a:rPr>
              <a:t>https://www.atlassian.com/devops/devops-tools/</a:t>
            </a:r>
            <a:r>
              <a:rPr lang="en-US" dirty="0" err="1">
                <a:hlinkClick r:id="rId6"/>
              </a:rPr>
              <a:t>devsecops</a:t>
            </a:r>
            <a:r>
              <a:rPr lang="en-US" dirty="0">
                <a:hlinkClick r:id="rId6"/>
              </a:rPr>
              <a:t>-tools</a:t>
            </a:r>
            <a:r>
              <a:rPr lang="en-US" dirty="0"/>
              <a:t>‌</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err="1"/>
              <a:t>GeeksforGeeks</a:t>
            </a:r>
            <a:r>
              <a:rPr lang="en-US" dirty="0"/>
              <a:t>. (2023, December 10). What is DevSecOps Overview and Tools. </a:t>
            </a:r>
            <a:r>
              <a:rPr lang="en-US" dirty="0" err="1"/>
              <a:t>GeeksforGeeks</a:t>
            </a:r>
            <a:r>
              <a:rPr lang="en-US" dirty="0"/>
              <a:t>; </a:t>
            </a:r>
            <a:r>
              <a:rPr lang="en-US" dirty="0" err="1"/>
              <a:t>GeeksforGeeks</a:t>
            </a:r>
            <a:r>
              <a:rPr lang="en-US" dirty="0"/>
              <a:t>. </a:t>
            </a:r>
            <a:r>
              <a:rPr lang="en-US" dirty="0">
                <a:hlinkClick r:id="rId7"/>
              </a:rPr>
              <a:t>https://www.geeksforgeeks.org/what-is-devsecops/</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Malviya, N. (2022, September 26). Understanding the DevSecOps Pipeline [Review of Understanding the DevSecOps Pipeline]. Infosec. </a:t>
            </a:r>
            <a:r>
              <a:rPr lang="en-US" dirty="0">
                <a:hlinkClick r:id="rId8"/>
              </a:rPr>
              <a:t>https://www.infosecinstitute.com/resources/application-security/understanding-the-devsecops-pipeline/</a:t>
            </a:r>
            <a:endParaRPr lang="en-US" dirty="0"/>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The DevSecOps Lifecycle: How to Automate Security in Software Development | Mayhem. (2023). </a:t>
            </a:r>
            <a:r>
              <a:rPr lang="en-US" dirty="0" err="1"/>
              <a:t>Mayhem.security</a:t>
            </a:r>
            <a:r>
              <a:rPr lang="en-US" dirty="0"/>
              <a:t>. </a:t>
            </a:r>
            <a:r>
              <a:rPr lang="en-US" dirty="0">
                <a:hlinkClick r:id="rId9"/>
              </a:rPr>
              <a:t>https://www.mayhem.security/blog/the-devsecops-lifecycle-how-to-automate-security-in-software-development</a:t>
            </a:r>
            <a:endParaRPr lang="en-US" dirty="0"/>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Yuga. (2024, February 15). What is DevSecOps Pipelines? - Comprehensive Guide - Practical DevSecOps. Practical DevSecOps. </a:t>
            </a:r>
            <a:r>
              <a:rPr lang="en-US" dirty="0">
                <a:hlinkClick r:id="rId10"/>
              </a:rPr>
              <a:t>https://www.practical-devsecops.com/what-is-devsecops-pipelines/</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0" lvl="0" indent="0" algn="l" rtl="0">
              <a:lnSpc>
                <a:spcPct val="90000"/>
              </a:lnSpc>
              <a:spcBef>
                <a:spcPts val="0"/>
              </a:spcBef>
              <a:spcAft>
                <a:spcPts val="0"/>
              </a:spcAft>
              <a:buClr>
                <a:schemeClr val="lt1"/>
              </a:buClr>
              <a:buSzPts val="2200"/>
              <a:buNone/>
            </a:pPr>
            <a:endParaRPr lang="en-US" dirty="0"/>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29D314E-F6BB-20AE-37D8-71DAB472C138}"/>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259"/>
    </mc:Choice>
    <mc:Fallback>
      <p:transition spd="slow" advTm="11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029029" y="1879600"/>
            <a:ext cx="7055045" cy="447788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F658A1BB-496D-65DC-3B75-0F6989AF51B9}"/>
              </a:ext>
            </a:extLst>
          </p:cNvPr>
          <p:cNvSpPr txBox="1"/>
          <p:nvPr/>
        </p:nvSpPr>
        <p:spPr>
          <a:xfrm>
            <a:off x="297524" y="1744133"/>
            <a:ext cx="3724143" cy="2308324"/>
          </a:xfrm>
          <a:prstGeom prst="rect">
            <a:avLst/>
          </a:prstGeom>
          <a:noFill/>
        </p:spPr>
        <p:txBody>
          <a:bodyPr wrap="square" rtlCol="0">
            <a:spAutoFit/>
          </a:bodyPr>
          <a:lstStyle/>
          <a:p>
            <a:r>
              <a:rPr lang="en-US" sz="1800" dirty="0">
                <a:solidFill>
                  <a:schemeClr val="bg1"/>
                </a:solidFill>
                <a:latin typeface="Century Gothic" panose="020B0502020202020204" pitchFamily="34" charset="0"/>
              </a:rPr>
              <a:t>Defense in depth is an essential security strategy that employs a well-structured layering of security mechanisms. This approach significantly enhances protection against risks and effectively mitigates potential system vulnerabilities.</a:t>
            </a:r>
            <a:endParaRPr lang="en-US" dirty="0"/>
          </a:p>
        </p:txBody>
      </p:sp>
      <p:sp>
        <p:nvSpPr>
          <p:cNvPr id="4" name="TextBox 3">
            <a:extLst>
              <a:ext uri="{FF2B5EF4-FFF2-40B4-BE49-F238E27FC236}">
                <a16:creationId xmlns:a16="http://schemas.microsoft.com/office/drawing/2014/main" id="{66625291-CDE6-3545-F90D-746F0E2C8170}"/>
              </a:ext>
            </a:extLst>
          </p:cNvPr>
          <p:cNvSpPr txBox="1"/>
          <p:nvPr/>
        </p:nvSpPr>
        <p:spPr>
          <a:xfrm>
            <a:off x="297525" y="4182044"/>
            <a:ext cx="3724142"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Security Principles</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C/C++ coding standards</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Encryption</a:t>
            </a:r>
          </a:p>
          <a:p>
            <a:pPr marL="285750"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3 A’s</a:t>
            </a:r>
          </a:p>
          <a:p>
            <a:pPr marL="285750" lvl="5"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Authorization</a:t>
            </a:r>
          </a:p>
          <a:p>
            <a:pPr marL="285750" lvl="5" indent="-285750">
              <a:buClr>
                <a:schemeClr val="bg1"/>
              </a:buClr>
              <a:buFont typeface="Arial" panose="020B0604020202020204" pitchFamily="34" charset="0"/>
              <a:buChar char="•"/>
            </a:pPr>
            <a:r>
              <a:rPr lang="en-US" sz="1800" dirty="0">
                <a:solidFill>
                  <a:schemeClr val="bg1"/>
                </a:solidFill>
                <a:latin typeface="Century Gothic" panose="020B0502020202020204" pitchFamily="34" charset="0"/>
              </a:rPr>
              <a:t>Authentication</a:t>
            </a:r>
          </a:p>
          <a:p>
            <a:pPr marL="285750" lvl="5" indent="-285750">
              <a:buClr>
                <a:schemeClr val="bg1"/>
              </a:buClr>
              <a:buFont typeface="Arial" panose="020B0604020202020204" pitchFamily="34" charset="0"/>
              <a:buChar char="•"/>
            </a:pPr>
            <a:r>
              <a:rPr lang="en-US" sz="1800">
                <a:solidFill>
                  <a:schemeClr val="bg1"/>
                </a:solidFill>
                <a:latin typeface="Century Gothic" panose="020B0502020202020204" pitchFamily="34" charset="0"/>
              </a:rPr>
              <a:t>Accounting</a:t>
            </a:r>
            <a:endParaRPr lang="en-US" dirty="0">
              <a:solidFill>
                <a:schemeClr val="bg1"/>
              </a:solidFill>
            </a:endParaRPr>
          </a:p>
        </p:txBody>
      </p:sp>
      <p:pic>
        <p:nvPicPr>
          <p:cNvPr id="6" name="Audio 5">
            <a:hlinkClick r:id="" action="ppaction://media"/>
            <a:extLst>
              <a:ext uri="{FF2B5EF4-FFF2-40B4-BE49-F238E27FC236}">
                <a16:creationId xmlns:a16="http://schemas.microsoft.com/office/drawing/2014/main" id="{2705698F-B360-C4AD-4CDF-B1AFD352B9F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278"/>
    </mc:Choice>
    <mc:Fallback>
      <p:transition spd="slow" advTm="31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186725" y="196640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Security risks have been populated in a threats matrix, to show examples of code that have resulted in known security vulnerabilities.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489266562"/>
              </p:ext>
            </p:extLst>
          </p:nvPr>
        </p:nvGraphicFramePr>
        <p:xfrm>
          <a:off x="3171900" y="1966400"/>
          <a:ext cx="7835225" cy="42061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25682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STD-005-CPP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STD-008-CPP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FFD966"/>
                          </a:solidFill>
                        </a:rPr>
                        <a:t>STD-003-CPP (P18)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FFD966"/>
                          </a:solidFill>
                        </a:rPr>
                        <a:t>STD-005-CPP (P18)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FFD966"/>
                          </a:solidFill>
                        </a:rPr>
                        <a:t>STD-002-CPP (P9)</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FFD966"/>
                          </a:solidFill>
                        </a:rPr>
                        <a:t>STD-008-CPP (P9)</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STD-009-CPP (P6)</a:t>
                      </a:r>
                      <a:endParaRPr sz="18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STD-010-CPP (P6)</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FFD966"/>
                          </a:solidFill>
                        </a:rPr>
                        <a:t>STD-007-CPP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STD-004-CPP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STD-006-CPP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FFD966"/>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rgbClr val="FFD966"/>
                          </a:solidFill>
                        </a:rPr>
                        <a:t>STD-009-CPP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0479DB2-77F6-6352-AE29-45760AA48D4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117"/>
    </mc:Choice>
    <mc:Fallback>
      <p:transition spd="slow" advTm="45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10" name="Table 9">
            <a:extLst>
              <a:ext uri="{FF2B5EF4-FFF2-40B4-BE49-F238E27FC236}">
                <a16:creationId xmlns:a16="http://schemas.microsoft.com/office/drawing/2014/main" id="{EB0EE273-E37B-6223-6F4E-741D15931F1D}"/>
              </a:ext>
            </a:extLst>
          </p:cNvPr>
          <p:cNvGraphicFramePr>
            <a:graphicFrameLocks noGrp="1"/>
          </p:cNvGraphicFramePr>
          <p:nvPr>
            <p:extLst>
              <p:ext uri="{D42A27DB-BD31-4B8C-83A1-F6EECF244321}">
                <p14:modId xmlns:p14="http://schemas.microsoft.com/office/powerpoint/2010/main" val="3736770188"/>
              </p:ext>
            </p:extLst>
          </p:nvPr>
        </p:nvGraphicFramePr>
        <p:xfrm>
          <a:off x="465667" y="1513161"/>
          <a:ext cx="10041466" cy="4476159"/>
        </p:xfrm>
        <a:graphic>
          <a:graphicData uri="http://schemas.openxmlformats.org/drawingml/2006/table">
            <a:tbl>
              <a:tblPr firstRow="1" bandRow="1">
                <a:tableStyleId>{802198C4-3087-4945-87E3-76CBB3509B7E}</a:tableStyleId>
              </a:tblPr>
              <a:tblGrid>
                <a:gridCol w="4301066">
                  <a:extLst>
                    <a:ext uri="{9D8B030D-6E8A-4147-A177-3AD203B41FA5}">
                      <a16:colId xmlns:a16="http://schemas.microsoft.com/office/drawing/2014/main" val="4170419396"/>
                    </a:ext>
                  </a:extLst>
                </a:gridCol>
                <a:gridCol w="5740400">
                  <a:extLst>
                    <a:ext uri="{9D8B030D-6E8A-4147-A177-3AD203B41FA5}">
                      <a16:colId xmlns:a16="http://schemas.microsoft.com/office/drawing/2014/main" val="2790288462"/>
                    </a:ext>
                  </a:extLst>
                </a:gridCol>
              </a:tblGrid>
              <a:tr h="378940">
                <a:tc>
                  <a:txBody>
                    <a:bodyPr/>
                    <a:lstStyle/>
                    <a:p>
                      <a:pPr algn="l"/>
                      <a:r>
                        <a:rPr lang="en-US" sz="1600" b="0" i="0" u="none" strike="noStrike" cap="none" dirty="0">
                          <a:solidFill>
                            <a:schemeClr val="bg1"/>
                          </a:solidFill>
                          <a:effectLst/>
                          <a:latin typeface="Century Gothic" panose="020B0502020202020204" pitchFamily="34" charset="0"/>
                          <a:ea typeface="Arial"/>
                          <a:cs typeface="Arial"/>
                          <a:sym typeface="Arial"/>
                        </a:rPr>
                        <a:t>Validate</a:t>
                      </a:r>
                      <a:r>
                        <a:rPr lang="en-US" sz="1600" b="1" i="0" u="none" strike="noStrike" cap="none" dirty="0">
                          <a:solidFill>
                            <a:schemeClr val="bg1"/>
                          </a:solidFill>
                          <a:effectLst/>
                          <a:latin typeface="Century Gothic" panose="020B0502020202020204" pitchFamily="34" charset="0"/>
                          <a:ea typeface="Arial"/>
                          <a:cs typeface="Arial"/>
                          <a:sym typeface="Arial"/>
                        </a:rPr>
                        <a:t> </a:t>
                      </a:r>
                      <a:r>
                        <a:rPr lang="en-US" sz="1600" b="0" i="0" u="none" strike="noStrike" cap="none" dirty="0">
                          <a:solidFill>
                            <a:schemeClr val="bg1"/>
                          </a:solidFill>
                          <a:effectLst/>
                          <a:latin typeface="Century Gothic" panose="020B0502020202020204" pitchFamily="34" charset="0"/>
                          <a:ea typeface="Arial"/>
                          <a:cs typeface="Arial"/>
                          <a:sym typeface="Arial"/>
                        </a:rPr>
                        <a:t>Input Data</a:t>
                      </a:r>
                      <a:endParaRPr lang="en-US" sz="1600" dirty="0">
                        <a:solidFill>
                          <a:schemeClr val="bg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STD-004-CPP</a:t>
                      </a:r>
                    </a:p>
                  </a:txBody>
                  <a:tcPr/>
                </a:tc>
                <a:extLst>
                  <a:ext uri="{0D108BD9-81ED-4DB2-BD59-A6C34878D82A}">
                    <a16:rowId xmlns:a16="http://schemas.microsoft.com/office/drawing/2014/main" val="2973485336"/>
                  </a:ext>
                </a:extLst>
              </a:tr>
              <a:tr h="378940">
                <a:tc>
                  <a:txBody>
                    <a:bodyPr/>
                    <a:lstStyle/>
                    <a:p>
                      <a:pPr algn="l"/>
                      <a:r>
                        <a:rPr lang="en-US" sz="1600" dirty="0">
                          <a:solidFill>
                            <a:schemeClr val="bg1"/>
                          </a:solidFill>
                          <a:latin typeface="Century Gothic" panose="020B0502020202020204" pitchFamily="34" charset="0"/>
                        </a:rPr>
                        <a:t>Heed Compiler Warnings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STD-002-CPP, STD-003-CPP, STD-005-CPP, STD-006-CPP, STD-008-CPP</a:t>
                      </a:r>
                    </a:p>
                  </a:txBody>
                  <a:tcPr/>
                </a:tc>
                <a:extLst>
                  <a:ext uri="{0D108BD9-81ED-4DB2-BD59-A6C34878D82A}">
                    <a16:rowId xmlns:a16="http://schemas.microsoft.com/office/drawing/2014/main" val="3367320639"/>
                  </a:ext>
                </a:extLst>
              </a:tr>
              <a:tr h="415912">
                <a:tc>
                  <a:txBody>
                    <a:bodyPr/>
                    <a:lstStyle/>
                    <a:p>
                      <a:pPr algn="l"/>
                      <a:r>
                        <a:rPr lang="en-US" sz="1600" b="0" i="0" u="none" strike="noStrike" cap="none" dirty="0">
                          <a:solidFill>
                            <a:schemeClr val="bg1"/>
                          </a:solidFill>
                          <a:effectLst/>
                          <a:latin typeface="Century Gothic" panose="020B0502020202020204" pitchFamily="34" charset="0"/>
                          <a:ea typeface="Arial"/>
                          <a:cs typeface="Arial"/>
                          <a:sym typeface="Arial"/>
                        </a:rPr>
                        <a:t>Architect and Design for Security Policies</a:t>
                      </a:r>
                      <a:endParaRPr lang="en-US" sz="1600" dirty="0">
                        <a:solidFill>
                          <a:schemeClr val="bg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STD-001-CPP, STD-009-CPP, STD-010-CPP</a:t>
                      </a:r>
                    </a:p>
                  </a:txBody>
                  <a:tcPr/>
                </a:tc>
                <a:extLst>
                  <a:ext uri="{0D108BD9-81ED-4DB2-BD59-A6C34878D82A}">
                    <a16:rowId xmlns:a16="http://schemas.microsoft.com/office/drawing/2014/main" val="738951425"/>
                  </a:ext>
                </a:extLst>
              </a:tr>
              <a:tr h="378940">
                <a:tc>
                  <a:txBody>
                    <a:bodyPr/>
                    <a:lstStyle/>
                    <a:p>
                      <a:pPr algn="l"/>
                      <a:r>
                        <a:rPr lang="en-US" sz="1600" b="0" i="0" u="none" strike="noStrike" cap="none" dirty="0">
                          <a:solidFill>
                            <a:schemeClr val="bg1"/>
                          </a:solidFill>
                          <a:effectLst/>
                          <a:latin typeface="Century Gothic" panose="020B0502020202020204" pitchFamily="34" charset="0"/>
                          <a:ea typeface="Arial"/>
                          <a:cs typeface="Arial"/>
                          <a:sym typeface="Arial"/>
                        </a:rPr>
                        <a:t>Keep It Simple</a:t>
                      </a:r>
                      <a:endParaRPr lang="en-US" sz="1600" dirty="0">
                        <a:solidFill>
                          <a:schemeClr val="bg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STD-001-CPP, STD-008-CPP, STD-009-CPP, STD-010-CPP</a:t>
                      </a:r>
                    </a:p>
                  </a:txBody>
                  <a:tcPr/>
                </a:tc>
                <a:extLst>
                  <a:ext uri="{0D108BD9-81ED-4DB2-BD59-A6C34878D82A}">
                    <a16:rowId xmlns:a16="http://schemas.microsoft.com/office/drawing/2014/main" val="719960055"/>
                  </a:ext>
                </a:extLst>
              </a:tr>
              <a:tr h="378940">
                <a:tc>
                  <a:txBody>
                    <a:bodyPr/>
                    <a:lstStyle/>
                    <a:p>
                      <a:pPr algn="l"/>
                      <a:r>
                        <a:rPr lang="en-US" sz="1600" b="0" i="0" u="none" strike="noStrike" cap="none" dirty="0">
                          <a:solidFill>
                            <a:schemeClr val="bg1"/>
                          </a:solidFill>
                          <a:effectLst/>
                          <a:latin typeface="Century Gothic" panose="020B0502020202020204" pitchFamily="34" charset="0"/>
                          <a:ea typeface="Arial"/>
                          <a:cs typeface="Arial"/>
                          <a:sym typeface="Arial"/>
                        </a:rPr>
                        <a:t>Default Deny</a:t>
                      </a:r>
                      <a:endParaRPr lang="en-US" sz="1600" dirty="0">
                        <a:solidFill>
                          <a:schemeClr val="bg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STD-005-CPP</a:t>
                      </a:r>
                    </a:p>
                  </a:txBody>
                  <a:tcPr/>
                </a:tc>
                <a:extLst>
                  <a:ext uri="{0D108BD9-81ED-4DB2-BD59-A6C34878D82A}">
                    <a16:rowId xmlns:a16="http://schemas.microsoft.com/office/drawing/2014/main" val="2005135750"/>
                  </a:ext>
                </a:extLst>
              </a:tr>
              <a:tr h="368187">
                <a:tc>
                  <a:txBody>
                    <a:bodyPr/>
                    <a:lstStyle/>
                    <a:p>
                      <a:pPr algn="l"/>
                      <a:r>
                        <a:rPr lang="en-US" sz="1600" b="0" i="0" u="none" strike="noStrike" cap="none" dirty="0">
                          <a:solidFill>
                            <a:schemeClr val="bg1"/>
                          </a:solidFill>
                          <a:effectLst/>
                          <a:latin typeface="Century Gothic" panose="020B0502020202020204" pitchFamily="34" charset="0"/>
                          <a:ea typeface="Arial"/>
                          <a:cs typeface="Arial"/>
                          <a:sym typeface="Arial"/>
                        </a:rPr>
                        <a:t>Adhere to the Principle of Least Privilege</a:t>
                      </a:r>
                      <a:endParaRPr lang="en-US" sz="1600" dirty="0">
                        <a:solidFill>
                          <a:schemeClr val="bg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STD-005-CPP,</a:t>
                      </a:r>
                    </a:p>
                  </a:txBody>
                  <a:tcPr/>
                </a:tc>
                <a:extLst>
                  <a:ext uri="{0D108BD9-81ED-4DB2-BD59-A6C34878D82A}">
                    <a16:rowId xmlns:a16="http://schemas.microsoft.com/office/drawing/2014/main" val="1708704260"/>
                  </a:ext>
                </a:extLst>
              </a:tr>
              <a:tr h="414866">
                <a:tc>
                  <a:txBody>
                    <a:bodyPr/>
                    <a:lstStyle/>
                    <a:p>
                      <a:pPr algn="l"/>
                      <a:r>
                        <a:rPr lang="en-US" sz="1600" b="0" i="0" u="none" strike="noStrike" cap="none" dirty="0">
                          <a:solidFill>
                            <a:schemeClr val="bg1"/>
                          </a:solidFill>
                          <a:effectLst/>
                          <a:latin typeface="Century Gothic" panose="020B0502020202020204" pitchFamily="34" charset="0"/>
                          <a:ea typeface="Arial"/>
                          <a:cs typeface="Arial"/>
                          <a:sym typeface="Arial"/>
                        </a:rPr>
                        <a:t>Sanitize Data Sent to Other Systems</a:t>
                      </a:r>
                      <a:endParaRPr lang="en-US" sz="1600" dirty="0">
                        <a:solidFill>
                          <a:schemeClr val="bg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STD-004-CPP</a:t>
                      </a:r>
                    </a:p>
                  </a:txBody>
                  <a:tcPr/>
                </a:tc>
                <a:extLst>
                  <a:ext uri="{0D108BD9-81ED-4DB2-BD59-A6C34878D82A}">
                    <a16:rowId xmlns:a16="http://schemas.microsoft.com/office/drawing/2014/main" val="3467311816"/>
                  </a:ext>
                </a:extLst>
              </a:tr>
              <a:tr h="378940">
                <a:tc>
                  <a:txBody>
                    <a:bodyPr/>
                    <a:lstStyle/>
                    <a:p>
                      <a:pPr algn="l"/>
                      <a:r>
                        <a:rPr lang="en-US" sz="1600" b="0" i="0" u="none" strike="noStrike" cap="none" dirty="0">
                          <a:solidFill>
                            <a:schemeClr val="bg1"/>
                          </a:solidFill>
                          <a:effectLst/>
                          <a:latin typeface="Century Gothic" panose="020B0502020202020204" pitchFamily="34" charset="0"/>
                          <a:ea typeface="Arial"/>
                          <a:cs typeface="Arial"/>
                          <a:sym typeface="Arial"/>
                        </a:rPr>
                        <a:t>Practice Defense in Depth </a:t>
                      </a:r>
                      <a:endParaRPr lang="en-US" sz="1600" dirty="0">
                        <a:solidFill>
                          <a:schemeClr val="bg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STD-004-CPP, STD-008-CPP</a:t>
                      </a:r>
                    </a:p>
                  </a:txBody>
                  <a:tcPr/>
                </a:tc>
                <a:extLst>
                  <a:ext uri="{0D108BD9-81ED-4DB2-BD59-A6C34878D82A}">
                    <a16:rowId xmlns:a16="http://schemas.microsoft.com/office/drawing/2014/main" val="1925336399"/>
                  </a:ext>
                </a:extLst>
              </a:tr>
              <a:tr h="603194">
                <a:tc>
                  <a:txBody>
                    <a:bodyPr/>
                    <a:lstStyle/>
                    <a:p>
                      <a:pPr algn="l"/>
                      <a:r>
                        <a:rPr lang="en-US" sz="1600" b="0" i="0" u="none" strike="noStrike" cap="none" dirty="0">
                          <a:solidFill>
                            <a:schemeClr val="bg1"/>
                          </a:solidFill>
                          <a:effectLst/>
                          <a:latin typeface="Century Gothic" panose="020B0502020202020204" pitchFamily="34" charset="0"/>
                          <a:ea typeface="Arial"/>
                          <a:cs typeface="Arial"/>
                          <a:sym typeface="Arial"/>
                        </a:rPr>
                        <a:t>Use Effective Quality Assurance Techniques</a:t>
                      </a:r>
                      <a:endParaRPr lang="en-US" sz="1600" dirty="0">
                        <a:solidFill>
                          <a:schemeClr val="bg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STD-005-CPP, STD-007-CPP, STD-008-CPP</a:t>
                      </a:r>
                    </a:p>
                  </a:txBody>
                  <a:tcPr/>
                </a:tc>
                <a:extLst>
                  <a:ext uri="{0D108BD9-81ED-4DB2-BD59-A6C34878D82A}">
                    <a16:rowId xmlns:a16="http://schemas.microsoft.com/office/drawing/2014/main" val="3952481719"/>
                  </a:ext>
                </a:extLst>
              </a:tr>
              <a:tr h="378940">
                <a:tc>
                  <a:txBody>
                    <a:bodyPr/>
                    <a:lstStyle/>
                    <a:p>
                      <a:pPr algn="l"/>
                      <a:r>
                        <a:rPr lang="en-US" sz="1600" b="0" i="0" u="none" strike="noStrike" cap="none" dirty="0">
                          <a:solidFill>
                            <a:schemeClr val="bg1"/>
                          </a:solidFill>
                          <a:effectLst/>
                          <a:latin typeface="Century Gothic" panose="020B0502020202020204" pitchFamily="34" charset="0"/>
                          <a:ea typeface="Arial"/>
                          <a:cs typeface="Arial"/>
                          <a:sym typeface="Arial"/>
                        </a:rPr>
                        <a:t>Adopt a Secure Coding Standard</a:t>
                      </a:r>
                      <a:endParaRPr lang="en-US" sz="1600" dirty="0">
                        <a:solidFill>
                          <a:schemeClr val="bg1"/>
                        </a:solidFill>
                        <a:latin typeface="Century Gothic" panose="020B0502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STD-001-CPP, STD-004-CPP, STD-006-CPP, STD-007-CPP, STD-008-CPP, STD-009-CPP, STD-010-CPP</a:t>
                      </a:r>
                    </a:p>
                  </a:txBody>
                  <a:tcPr/>
                </a:tc>
                <a:extLst>
                  <a:ext uri="{0D108BD9-81ED-4DB2-BD59-A6C34878D82A}">
                    <a16:rowId xmlns:a16="http://schemas.microsoft.com/office/drawing/2014/main" val="2766223726"/>
                  </a:ext>
                </a:extLst>
              </a:tr>
            </a:tbl>
          </a:graphicData>
        </a:graphic>
      </p:graphicFrame>
      <p:pic>
        <p:nvPicPr>
          <p:cNvPr id="5" name="Audio 4">
            <a:hlinkClick r:id="" action="ppaction://media"/>
            <a:extLst>
              <a:ext uri="{FF2B5EF4-FFF2-40B4-BE49-F238E27FC236}">
                <a16:creationId xmlns:a16="http://schemas.microsoft.com/office/drawing/2014/main" id="{B1ABF75E-7199-B1EC-F4E5-EDE2CBCA96F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032"/>
    </mc:Choice>
    <mc:Fallback>
      <p:transition spd="slow" advTm="47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869CC3D0-AC8C-CF1D-411D-38A19D905728}"/>
              </a:ext>
            </a:extLst>
          </p:cNvPr>
          <p:cNvGraphicFramePr>
            <a:graphicFrameLocks noGrp="1"/>
          </p:cNvGraphicFramePr>
          <p:nvPr>
            <p:extLst>
              <p:ext uri="{D42A27DB-BD31-4B8C-83A1-F6EECF244321}">
                <p14:modId xmlns:p14="http://schemas.microsoft.com/office/powerpoint/2010/main" val="608099094"/>
              </p:ext>
            </p:extLst>
          </p:nvPr>
        </p:nvGraphicFramePr>
        <p:xfrm>
          <a:off x="407590" y="1985636"/>
          <a:ext cx="10463609" cy="4093294"/>
        </p:xfrm>
        <a:graphic>
          <a:graphicData uri="http://schemas.openxmlformats.org/drawingml/2006/table">
            <a:tbl>
              <a:tblPr firstRow="1" firstCol="1" bandRow="1">
                <a:tableStyleId>{802198C4-3087-4945-87E3-76CBB3509B7E}</a:tableStyleId>
              </a:tblPr>
              <a:tblGrid>
                <a:gridCol w="8223330">
                  <a:extLst>
                    <a:ext uri="{9D8B030D-6E8A-4147-A177-3AD203B41FA5}">
                      <a16:colId xmlns:a16="http://schemas.microsoft.com/office/drawing/2014/main" val="2458120973"/>
                    </a:ext>
                  </a:extLst>
                </a:gridCol>
                <a:gridCol w="2240279">
                  <a:extLst>
                    <a:ext uri="{9D8B030D-6E8A-4147-A177-3AD203B41FA5}">
                      <a16:colId xmlns:a16="http://schemas.microsoft.com/office/drawing/2014/main" val="87496878"/>
                    </a:ext>
                  </a:extLst>
                </a:gridCol>
              </a:tblGrid>
              <a:tr h="272547">
                <a:tc>
                  <a:txBody>
                    <a:bodyPr/>
                    <a:lstStyle/>
                    <a:p>
                      <a:pPr marL="0" marR="0" algn="ctr">
                        <a:spcBef>
                          <a:spcPts val="0"/>
                        </a:spcBef>
                        <a:spcAft>
                          <a:spcPts val="0"/>
                        </a:spcAft>
                      </a:pPr>
                      <a:r>
                        <a:rPr lang="en-US" sz="1400" dirty="0">
                          <a:solidFill>
                            <a:schemeClr val="bg1"/>
                          </a:solidFill>
                          <a:effectLst/>
                          <a:latin typeface="Century Gothic" panose="020B0502020202020204" pitchFamily="34" charset="0"/>
                        </a:rPr>
                        <a:t>Rule</a:t>
                      </a:r>
                      <a:endParaRPr lang="en-US" sz="1400" dirty="0">
                        <a:solidFill>
                          <a:schemeClr val="bg1"/>
                        </a:solidFill>
                        <a:effectLst/>
                        <a:latin typeface="Century Gothic" panose="020B0502020202020204" pitchFamily="34" charset="0"/>
                        <a:ea typeface="Calibri" panose="020F0502020204030204" pitchFamily="34" charset="0"/>
                      </a:endParaRPr>
                    </a:p>
                  </a:txBody>
                  <a:tcPr marL="47160" marR="47160" marT="0" marB="0"/>
                </a:tc>
                <a:tc>
                  <a:txBody>
                    <a:bodyPr/>
                    <a:lstStyle/>
                    <a:p>
                      <a:pPr marL="0" marR="0" algn="ctr">
                        <a:spcBef>
                          <a:spcPts val="0"/>
                        </a:spcBef>
                        <a:spcAft>
                          <a:spcPts val="0"/>
                        </a:spcAft>
                      </a:pPr>
                      <a:r>
                        <a:rPr lang="en-US" sz="1400" dirty="0">
                          <a:solidFill>
                            <a:schemeClr val="bg1"/>
                          </a:solidFill>
                          <a:effectLst/>
                          <a:latin typeface="Century Gothic" panose="020B0502020202020204" pitchFamily="34" charset="0"/>
                        </a:rPr>
                        <a:t>Priority</a:t>
                      </a:r>
                      <a:endParaRPr lang="en-US" sz="1400" dirty="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2724900676"/>
                  </a:ext>
                </a:extLst>
              </a:tr>
              <a:tr h="5289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STD-003-CPP: </a:t>
                      </a:r>
                      <a:r>
                        <a:rPr lang="en-US" sz="1800" b="0" i="0" u="none" strike="noStrike" cap="none" dirty="0">
                          <a:solidFill>
                            <a:schemeClr val="bg1"/>
                          </a:solidFill>
                          <a:effectLst/>
                          <a:latin typeface="Century Gothic" panose="020B0502020202020204" pitchFamily="34" charset="0"/>
                          <a:ea typeface="Arial"/>
                          <a:cs typeface="Arial"/>
                          <a:sym typeface="Arial"/>
                        </a:rPr>
                        <a:t>Do not attempt to create a std::string from a null pointer</a:t>
                      </a:r>
                      <a:endParaRPr lang="en-US" sz="1800" dirty="0">
                        <a:solidFill>
                          <a:schemeClr val="bg1"/>
                        </a:solidFill>
                        <a:effectLst/>
                        <a:latin typeface="Century Gothic" panose="020B0502020202020204" pitchFamily="34" charset="0"/>
                        <a:ea typeface="Calibri" panose="020F0502020204030204" pitchFamily="34" charset="0"/>
                      </a:endParaRPr>
                    </a:p>
                  </a:txBody>
                  <a:tcPr marL="47160" marR="47160" marT="0" marB="0"/>
                </a:tc>
                <a:tc>
                  <a:txBody>
                    <a:bodyPr/>
                    <a:lstStyle/>
                    <a:p>
                      <a:pPr marL="0" marR="0">
                        <a:spcBef>
                          <a:spcPts val="0"/>
                        </a:spcBef>
                        <a:spcAft>
                          <a:spcPts val="0"/>
                        </a:spcAft>
                      </a:pPr>
                      <a:r>
                        <a:rPr lang="en-US" sz="1800">
                          <a:solidFill>
                            <a:schemeClr val="bg1"/>
                          </a:solidFill>
                          <a:effectLst/>
                          <a:latin typeface="Century Gothic" panose="020B0502020202020204" pitchFamily="34" charset="0"/>
                        </a:rPr>
                        <a:t>High(P18)</a:t>
                      </a:r>
                      <a:endParaRPr lang="en-US" sz="180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1584350311"/>
                  </a:ext>
                </a:extLst>
              </a:tr>
              <a:tr h="2644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STD-005-CPP: </a:t>
                      </a:r>
                      <a:r>
                        <a:rPr lang="en-US" sz="1800" b="0" i="0" u="none" strike="noStrike" cap="none" dirty="0">
                          <a:solidFill>
                            <a:schemeClr val="bg1"/>
                          </a:solidFill>
                          <a:effectLst/>
                          <a:latin typeface="Century Gothic" panose="020B0502020202020204" pitchFamily="34" charset="0"/>
                          <a:ea typeface="Arial"/>
                          <a:cs typeface="Arial"/>
                          <a:sym typeface="Arial"/>
                        </a:rPr>
                        <a:t>Do not access freed memory</a:t>
                      </a:r>
                      <a:endParaRPr lang="en-US" sz="1800" dirty="0">
                        <a:solidFill>
                          <a:schemeClr val="bg1"/>
                        </a:solidFill>
                        <a:effectLst/>
                        <a:latin typeface="Century Gothic" panose="020B0502020202020204" pitchFamily="34" charset="0"/>
                        <a:ea typeface="Calibri" panose="020F0502020204030204" pitchFamily="34" charset="0"/>
                      </a:endParaRPr>
                    </a:p>
                  </a:txBody>
                  <a:tcPr marL="47160" marR="47160" marT="0" marB="0"/>
                </a:tc>
                <a:tc>
                  <a:txBody>
                    <a:bodyPr/>
                    <a:lstStyle/>
                    <a:p>
                      <a:pPr marL="0" marR="0">
                        <a:spcBef>
                          <a:spcPts val="0"/>
                        </a:spcBef>
                        <a:spcAft>
                          <a:spcPts val="0"/>
                        </a:spcAft>
                      </a:pPr>
                      <a:r>
                        <a:rPr lang="en-US" sz="1800">
                          <a:solidFill>
                            <a:schemeClr val="bg1"/>
                          </a:solidFill>
                          <a:effectLst/>
                          <a:latin typeface="Century Gothic" panose="020B0502020202020204" pitchFamily="34" charset="0"/>
                        </a:rPr>
                        <a:t>High(P18)</a:t>
                      </a:r>
                      <a:endParaRPr lang="en-US" sz="180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408189077"/>
                  </a:ext>
                </a:extLst>
              </a:tr>
              <a:tr h="2644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STD-002-CPP: </a:t>
                      </a:r>
                      <a:r>
                        <a:rPr lang="en-US" sz="1800" b="0" i="0" u="none" strike="noStrike" cap="none" dirty="0">
                          <a:solidFill>
                            <a:schemeClr val="bg1"/>
                          </a:solidFill>
                          <a:effectLst/>
                          <a:latin typeface="Century Gothic" panose="020B0502020202020204" pitchFamily="34" charset="0"/>
                          <a:ea typeface="Arial"/>
                          <a:cs typeface="Arial"/>
                          <a:sym typeface="Arial"/>
                        </a:rPr>
                        <a:t>Do not attempt to modify string literals</a:t>
                      </a:r>
                      <a:endParaRPr lang="en-US" sz="1800" dirty="0">
                        <a:solidFill>
                          <a:schemeClr val="bg1"/>
                        </a:solidFill>
                        <a:effectLst/>
                        <a:latin typeface="Century Gothic" panose="020B0502020202020204" pitchFamily="34" charset="0"/>
                        <a:ea typeface="Calibri" panose="020F0502020204030204" pitchFamily="34" charset="0"/>
                      </a:endParaRPr>
                    </a:p>
                  </a:txBody>
                  <a:tcPr marL="47160" marR="47160" marT="0" marB="0"/>
                </a:tc>
                <a:tc>
                  <a:txBody>
                    <a:bodyPr/>
                    <a:lstStyle/>
                    <a:p>
                      <a:pPr marL="0" marR="0">
                        <a:spcBef>
                          <a:spcPts val="0"/>
                        </a:spcBef>
                        <a:spcAft>
                          <a:spcPts val="0"/>
                        </a:spcAft>
                      </a:pPr>
                      <a:r>
                        <a:rPr lang="en-US" sz="1800">
                          <a:solidFill>
                            <a:schemeClr val="bg1"/>
                          </a:solidFill>
                          <a:effectLst/>
                          <a:latin typeface="Century Gothic" panose="020B0502020202020204" pitchFamily="34" charset="0"/>
                        </a:rPr>
                        <a:t>Medium(P9)</a:t>
                      </a:r>
                      <a:endParaRPr lang="en-US" sz="180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783958191"/>
                  </a:ext>
                </a:extLst>
              </a:tr>
              <a:tr h="5289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STD-008-CPP: </a:t>
                      </a:r>
                      <a:r>
                        <a:rPr lang="en-US" sz="1800" b="0" i="0" u="none" strike="noStrike" cap="none" dirty="0">
                          <a:solidFill>
                            <a:schemeClr val="bg1"/>
                          </a:solidFill>
                          <a:effectLst/>
                          <a:latin typeface="Century Gothic" panose="020B0502020202020204" pitchFamily="34" charset="0"/>
                          <a:ea typeface="Arial"/>
                          <a:cs typeface="Arial"/>
                          <a:sym typeface="Arial"/>
                        </a:rPr>
                        <a:t>Handle all exceptions thrown before main() begins executing</a:t>
                      </a:r>
                      <a:endParaRPr lang="en-US" sz="1800" dirty="0">
                        <a:solidFill>
                          <a:schemeClr val="bg1"/>
                        </a:solidFill>
                        <a:effectLst/>
                        <a:latin typeface="Century Gothic" panose="020B0502020202020204" pitchFamily="34" charset="0"/>
                        <a:ea typeface="Calibri" panose="020F0502020204030204" pitchFamily="34" charset="0"/>
                      </a:endParaRPr>
                    </a:p>
                  </a:txBody>
                  <a:tcPr marL="47160" marR="47160" marT="0" marB="0"/>
                </a:tc>
                <a:tc>
                  <a:txBody>
                    <a:bodyPr/>
                    <a:lstStyle/>
                    <a:p>
                      <a:pPr marL="0" marR="0">
                        <a:spcBef>
                          <a:spcPts val="0"/>
                        </a:spcBef>
                        <a:spcAft>
                          <a:spcPts val="0"/>
                        </a:spcAft>
                      </a:pPr>
                      <a:r>
                        <a:rPr lang="en-US" sz="1800">
                          <a:solidFill>
                            <a:schemeClr val="bg1"/>
                          </a:solidFill>
                          <a:effectLst/>
                          <a:latin typeface="Century Gothic" panose="020B0502020202020204" pitchFamily="34" charset="0"/>
                        </a:rPr>
                        <a:t>Medium(P9)</a:t>
                      </a:r>
                      <a:endParaRPr lang="en-US" sz="180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2288991257"/>
                  </a:ext>
                </a:extLst>
              </a:tr>
              <a:tr h="2644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STD-009-CPP: </a:t>
                      </a:r>
                      <a:r>
                        <a:rPr lang="en-US" sz="1800" b="0" i="0" u="none" strike="noStrike" cap="none" dirty="0">
                          <a:solidFill>
                            <a:schemeClr val="bg1"/>
                          </a:solidFill>
                          <a:effectLst/>
                          <a:latin typeface="Century Gothic" panose="020B0502020202020204" pitchFamily="34" charset="0"/>
                          <a:ea typeface="Arial"/>
                          <a:cs typeface="Arial"/>
                          <a:sym typeface="Arial"/>
                        </a:rPr>
                        <a:t>Do not modify the standard namespaces</a:t>
                      </a:r>
                      <a:endParaRPr lang="en-US" sz="1800" dirty="0">
                        <a:solidFill>
                          <a:schemeClr val="bg1"/>
                        </a:solidFill>
                        <a:effectLst/>
                        <a:latin typeface="Century Gothic" panose="020B0502020202020204" pitchFamily="34" charset="0"/>
                        <a:ea typeface="Calibri" panose="020F0502020204030204" pitchFamily="34" charset="0"/>
                      </a:endParaRPr>
                    </a:p>
                  </a:txBody>
                  <a:tcPr marL="47160" marR="47160" marT="0" marB="0"/>
                </a:tc>
                <a:tc>
                  <a:txBody>
                    <a:bodyPr/>
                    <a:lstStyle/>
                    <a:p>
                      <a:pPr marL="0" marR="0">
                        <a:spcBef>
                          <a:spcPts val="0"/>
                        </a:spcBef>
                        <a:spcAft>
                          <a:spcPts val="0"/>
                        </a:spcAft>
                      </a:pPr>
                      <a:r>
                        <a:rPr lang="en-US" sz="1800">
                          <a:solidFill>
                            <a:schemeClr val="bg1"/>
                          </a:solidFill>
                          <a:effectLst/>
                          <a:latin typeface="Century Gothic" panose="020B0502020202020204" pitchFamily="34" charset="0"/>
                        </a:rPr>
                        <a:t>Medium(P6)</a:t>
                      </a:r>
                      <a:endParaRPr lang="en-US" sz="180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2717034506"/>
                  </a:ext>
                </a:extLst>
              </a:tr>
              <a:tr h="2644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STD-010-CPP: </a:t>
                      </a:r>
                      <a:r>
                        <a:rPr lang="en-US" sz="1800" b="0" i="0" u="none" strike="noStrike" cap="none" dirty="0">
                          <a:solidFill>
                            <a:schemeClr val="bg1"/>
                          </a:solidFill>
                          <a:effectLst/>
                          <a:latin typeface="Century Gothic" panose="020B0502020202020204" pitchFamily="34" charset="0"/>
                          <a:ea typeface="Arial"/>
                          <a:cs typeface="Arial"/>
                          <a:sym typeface="Arial"/>
                        </a:rPr>
                        <a:t>Use valid iterator ranges</a:t>
                      </a:r>
                    </a:p>
                  </a:txBody>
                  <a:tcPr marL="47160" marR="47160" marT="0" marB="0"/>
                </a:tc>
                <a:tc>
                  <a:txBody>
                    <a:bodyPr/>
                    <a:lstStyle/>
                    <a:p>
                      <a:pPr marL="0" marR="0">
                        <a:spcBef>
                          <a:spcPts val="0"/>
                        </a:spcBef>
                        <a:spcAft>
                          <a:spcPts val="0"/>
                        </a:spcAft>
                      </a:pPr>
                      <a:r>
                        <a:rPr lang="en-US" sz="1800">
                          <a:solidFill>
                            <a:schemeClr val="bg1"/>
                          </a:solidFill>
                          <a:effectLst/>
                          <a:latin typeface="Century Gothic" panose="020B0502020202020204" pitchFamily="34" charset="0"/>
                        </a:rPr>
                        <a:t>Medium(P6)</a:t>
                      </a:r>
                      <a:endParaRPr lang="en-US" sz="180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3457807079"/>
                  </a:ext>
                </a:extLst>
              </a:tr>
              <a:tr h="2644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STD-007-CPP: </a:t>
                      </a:r>
                      <a:r>
                        <a:rPr lang="en-US" sz="1800" b="0" i="0" u="none" strike="noStrike" cap="none" dirty="0">
                          <a:solidFill>
                            <a:schemeClr val="bg1"/>
                          </a:solidFill>
                          <a:effectLst/>
                          <a:latin typeface="Century Gothic" panose="020B0502020202020204" pitchFamily="34" charset="0"/>
                          <a:ea typeface="Arial"/>
                          <a:cs typeface="Arial"/>
                          <a:sym typeface="Arial"/>
                        </a:rPr>
                        <a:t>Do not abruptly terminate the program</a:t>
                      </a:r>
                    </a:p>
                  </a:txBody>
                  <a:tcPr marL="47160" marR="47160" marT="0" marB="0"/>
                </a:tc>
                <a:tc>
                  <a:txBody>
                    <a:bodyPr/>
                    <a:lstStyle/>
                    <a:p>
                      <a:pPr marL="0" marR="0">
                        <a:spcBef>
                          <a:spcPts val="0"/>
                        </a:spcBef>
                        <a:spcAft>
                          <a:spcPts val="0"/>
                        </a:spcAft>
                      </a:pPr>
                      <a:r>
                        <a:rPr lang="en-US" sz="1800">
                          <a:solidFill>
                            <a:schemeClr val="bg1"/>
                          </a:solidFill>
                          <a:effectLst/>
                          <a:latin typeface="Century Gothic" panose="020B0502020202020204" pitchFamily="34" charset="0"/>
                        </a:rPr>
                        <a:t>Low(P4)</a:t>
                      </a:r>
                      <a:endParaRPr lang="en-US" sz="180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3600298808"/>
                  </a:ext>
                </a:extLst>
              </a:tr>
              <a:tr h="2644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STD-001-CPP: </a:t>
                      </a:r>
                      <a:r>
                        <a:rPr lang="en-US" sz="1800" b="0" i="0" u="none" strike="noStrike" cap="none" dirty="0">
                          <a:solidFill>
                            <a:schemeClr val="bg1"/>
                          </a:solidFill>
                          <a:effectLst/>
                          <a:latin typeface="Century Gothic" panose="020B0502020202020204" pitchFamily="34" charset="0"/>
                          <a:ea typeface="Arial"/>
                          <a:cs typeface="Arial"/>
                          <a:sym typeface="Arial"/>
                        </a:rPr>
                        <a:t>Obey the one-definition rule</a:t>
                      </a:r>
                      <a:endParaRPr lang="en-US" sz="1800" dirty="0">
                        <a:solidFill>
                          <a:schemeClr val="bg1"/>
                        </a:solidFill>
                        <a:effectLst/>
                        <a:latin typeface="Century Gothic" panose="020B0502020202020204" pitchFamily="34" charset="0"/>
                        <a:ea typeface="Calibri" panose="020F0502020204030204" pitchFamily="34" charset="0"/>
                      </a:endParaRPr>
                    </a:p>
                  </a:txBody>
                  <a:tcPr marL="47160" marR="47160" marT="0" marB="0"/>
                </a:tc>
                <a:tc>
                  <a:txBody>
                    <a:bodyPr/>
                    <a:lstStyle/>
                    <a:p>
                      <a:pPr marL="0" marR="0">
                        <a:spcBef>
                          <a:spcPts val="0"/>
                        </a:spcBef>
                        <a:spcAft>
                          <a:spcPts val="0"/>
                        </a:spcAft>
                      </a:pPr>
                      <a:r>
                        <a:rPr lang="en-US" sz="1800">
                          <a:solidFill>
                            <a:schemeClr val="bg1"/>
                          </a:solidFill>
                          <a:effectLst/>
                          <a:latin typeface="Century Gothic" panose="020B0502020202020204" pitchFamily="34" charset="0"/>
                        </a:rPr>
                        <a:t>Low(P3)</a:t>
                      </a:r>
                      <a:endParaRPr lang="en-US" sz="180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4008765133"/>
                  </a:ext>
                </a:extLst>
              </a:tr>
              <a:tr h="5289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STD-004-CPP: </a:t>
                      </a:r>
                      <a:r>
                        <a:rPr lang="en-US" sz="1800" b="0" i="0" u="none" strike="noStrike" cap="none" dirty="0">
                          <a:solidFill>
                            <a:schemeClr val="bg1"/>
                          </a:solidFill>
                          <a:effectLst/>
                          <a:latin typeface="Century Gothic" panose="020B0502020202020204" pitchFamily="34" charset="0"/>
                          <a:ea typeface="Arial"/>
                          <a:cs typeface="Arial"/>
                          <a:sym typeface="Arial"/>
                        </a:rPr>
                        <a:t>Avoid information leakage when passing a class object across a trust boundary</a:t>
                      </a:r>
                      <a:endParaRPr lang="en-US" sz="1800" dirty="0">
                        <a:solidFill>
                          <a:schemeClr val="bg1"/>
                        </a:solidFill>
                        <a:effectLst/>
                        <a:latin typeface="Century Gothic" panose="020B0502020202020204" pitchFamily="34" charset="0"/>
                        <a:ea typeface="Calibri" panose="020F0502020204030204" pitchFamily="34" charset="0"/>
                      </a:endParaRPr>
                    </a:p>
                  </a:txBody>
                  <a:tcPr marL="47160" marR="47160" marT="0" marB="0"/>
                </a:tc>
                <a:tc>
                  <a:txBody>
                    <a:bodyPr/>
                    <a:lstStyle/>
                    <a:p>
                      <a:pPr marL="0" marR="0">
                        <a:spcBef>
                          <a:spcPts val="0"/>
                        </a:spcBef>
                        <a:spcAft>
                          <a:spcPts val="0"/>
                        </a:spcAft>
                      </a:pPr>
                      <a:r>
                        <a:rPr lang="en-US" sz="1800">
                          <a:solidFill>
                            <a:schemeClr val="bg1"/>
                          </a:solidFill>
                          <a:effectLst/>
                          <a:latin typeface="Century Gothic" panose="020B0502020202020204" pitchFamily="34" charset="0"/>
                        </a:rPr>
                        <a:t>Low(P1)</a:t>
                      </a:r>
                      <a:endParaRPr lang="en-US" sz="180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4292520800"/>
                  </a:ext>
                </a:extLst>
              </a:tr>
              <a:tr h="5289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bg1"/>
                          </a:solidFill>
                          <a:effectLst/>
                          <a:latin typeface="Century Gothic" panose="020B0502020202020204" pitchFamily="34" charset="0"/>
                        </a:rPr>
                        <a:t>STD-006-CPP: </a:t>
                      </a:r>
                      <a:r>
                        <a:rPr lang="en-US" sz="1800" b="0" i="0" u="none" strike="noStrike" cap="none" dirty="0">
                          <a:solidFill>
                            <a:schemeClr val="bg1"/>
                          </a:solidFill>
                          <a:effectLst/>
                          <a:latin typeface="Century Gothic" panose="020B0502020202020204" pitchFamily="34" charset="0"/>
                          <a:ea typeface="Arial"/>
                          <a:cs typeface="Arial"/>
                          <a:sym typeface="Arial"/>
                        </a:rPr>
                        <a:t>Use a static assertion to test the value of a constant expression</a:t>
                      </a:r>
                      <a:endParaRPr lang="en-US" sz="1800" dirty="0">
                        <a:solidFill>
                          <a:schemeClr val="bg1"/>
                        </a:solidFill>
                        <a:effectLst/>
                        <a:latin typeface="Century Gothic" panose="020B0502020202020204" pitchFamily="34" charset="0"/>
                        <a:ea typeface="Calibri" panose="020F0502020204030204" pitchFamily="34" charset="0"/>
                      </a:endParaRPr>
                    </a:p>
                  </a:txBody>
                  <a:tcPr marL="47160" marR="47160" marT="0" marB="0"/>
                </a:tc>
                <a:tc>
                  <a:txBody>
                    <a:bodyPr/>
                    <a:lstStyle/>
                    <a:p>
                      <a:pPr marL="0" marR="0">
                        <a:spcBef>
                          <a:spcPts val="0"/>
                        </a:spcBef>
                        <a:spcAft>
                          <a:spcPts val="0"/>
                        </a:spcAft>
                      </a:pPr>
                      <a:r>
                        <a:rPr lang="en-US" sz="1800" dirty="0">
                          <a:solidFill>
                            <a:schemeClr val="bg1"/>
                          </a:solidFill>
                          <a:effectLst/>
                          <a:latin typeface="Century Gothic" panose="020B0502020202020204" pitchFamily="34" charset="0"/>
                        </a:rPr>
                        <a:t>Low(P1)</a:t>
                      </a:r>
                      <a:endParaRPr lang="en-US" sz="1800" dirty="0">
                        <a:solidFill>
                          <a:schemeClr val="bg1"/>
                        </a:solidFill>
                        <a:effectLst/>
                        <a:latin typeface="Century Gothic" panose="020B0502020202020204" pitchFamily="34" charset="0"/>
                        <a:ea typeface="Calibri" panose="020F0502020204030204" pitchFamily="34" charset="0"/>
                      </a:endParaRPr>
                    </a:p>
                  </a:txBody>
                  <a:tcPr marL="47160" marR="47160" marT="0" marB="0"/>
                </a:tc>
                <a:extLst>
                  <a:ext uri="{0D108BD9-81ED-4DB2-BD59-A6C34878D82A}">
                    <a16:rowId xmlns:a16="http://schemas.microsoft.com/office/drawing/2014/main" val="3336757265"/>
                  </a:ext>
                </a:extLst>
              </a:tr>
            </a:tbl>
          </a:graphicData>
        </a:graphic>
      </p:graphicFrame>
      <p:pic>
        <p:nvPicPr>
          <p:cNvPr id="3" name="Audio 2">
            <a:hlinkClick r:id="" action="ppaction://media"/>
            <a:extLst>
              <a:ext uri="{FF2B5EF4-FFF2-40B4-BE49-F238E27FC236}">
                <a16:creationId xmlns:a16="http://schemas.microsoft.com/office/drawing/2014/main" id="{A14F41B1-0B72-5DDF-DF48-810487A091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077"/>
    </mc:Choice>
    <mc:Fallback>
      <p:transition spd="slow" advTm="34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03D71E11-6317-D4DC-E6FB-BCBB6781961E}"/>
              </a:ext>
            </a:extLst>
          </p:cNvPr>
          <p:cNvGraphicFramePr>
            <a:graphicFrameLocks noGrp="1"/>
          </p:cNvGraphicFramePr>
          <p:nvPr>
            <p:extLst>
              <p:ext uri="{D42A27DB-BD31-4B8C-83A1-F6EECF244321}">
                <p14:modId xmlns:p14="http://schemas.microsoft.com/office/powerpoint/2010/main" val="3514158344"/>
              </p:ext>
            </p:extLst>
          </p:nvPr>
        </p:nvGraphicFramePr>
        <p:xfrm>
          <a:off x="154799" y="2057401"/>
          <a:ext cx="11114334" cy="4445000"/>
        </p:xfrm>
        <a:graphic>
          <a:graphicData uri="http://schemas.openxmlformats.org/drawingml/2006/table">
            <a:tbl>
              <a:tblPr firstRow="1" firstCol="1">
                <a:tableStyleId>{802198C4-3087-4945-87E3-76CBB3509B7E}</a:tableStyleId>
              </a:tblPr>
              <a:tblGrid>
                <a:gridCol w="1433365">
                  <a:extLst>
                    <a:ext uri="{9D8B030D-6E8A-4147-A177-3AD203B41FA5}">
                      <a16:colId xmlns:a16="http://schemas.microsoft.com/office/drawing/2014/main" val="2803231985"/>
                    </a:ext>
                  </a:extLst>
                </a:gridCol>
                <a:gridCol w="9680969">
                  <a:extLst>
                    <a:ext uri="{9D8B030D-6E8A-4147-A177-3AD203B41FA5}">
                      <a16:colId xmlns:a16="http://schemas.microsoft.com/office/drawing/2014/main" val="2699870755"/>
                    </a:ext>
                  </a:extLst>
                </a:gridCol>
              </a:tblGrid>
              <a:tr h="906854">
                <a:tc>
                  <a:txBody>
                    <a:bodyPr/>
                    <a:lstStyle/>
                    <a:p>
                      <a:pPr marL="0" marR="0">
                        <a:spcBef>
                          <a:spcPts val="0"/>
                        </a:spcBef>
                        <a:spcAft>
                          <a:spcPts val="0"/>
                        </a:spcAft>
                      </a:pPr>
                      <a:r>
                        <a:rPr lang="en-US" sz="2000" dirty="0">
                          <a:solidFill>
                            <a:schemeClr val="bg1"/>
                          </a:solidFill>
                          <a:effectLst/>
                          <a:latin typeface="Century Gothic" panose="020B0502020202020204" pitchFamily="34" charset="0"/>
                        </a:rPr>
                        <a:t>Encryption at rest</a:t>
                      </a:r>
                      <a:endParaRPr lang="en-US" sz="2000" dirty="0">
                        <a:solidFill>
                          <a:schemeClr val="bg1"/>
                        </a:solidFill>
                        <a:effectLst/>
                        <a:latin typeface="Century Gothic" panose="020B050202020202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2000" dirty="0">
                          <a:solidFill>
                            <a:schemeClr val="bg1"/>
                          </a:solidFill>
                          <a:effectLst/>
                          <a:latin typeface="Century Gothic" panose="020B0502020202020204" pitchFamily="34" charset="0"/>
                        </a:rPr>
                        <a:t>Encryption at rest protects stored data, including hard drives, phones, computers, and cloud assets. Data protection is achieved through encryption tools, disk encryption, and security for mobile devices and computers.</a:t>
                      </a:r>
                      <a:endParaRPr lang="en-US" sz="2000" dirty="0">
                        <a:solidFill>
                          <a:schemeClr val="bg1"/>
                        </a:solidFill>
                        <a:effectLst/>
                        <a:latin typeface="Century Gothic" panose="020B050202020202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2086509633"/>
                  </a:ext>
                </a:extLst>
              </a:tr>
              <a:tr h="1507781">
                <a:tc>
                  <a:txBody>
                    <a:bodyPr/>
                    <a:lstStyle/>
                    <a:p>
                      <a:pPr marL="0" marR="0">
                        <a:spcBef>
                          <a:spcPts val="0"/>
                        </a:spcBef>
                        <a:spcAft>
                          <a:spcPts val="0"/>
                        </a:spcAft>
                      </a:pPr>
                      <a:r>
                        <a:rPr lang="en-US" sz="2000" dirty="0">
                          <a:solidFill>
                            <a:schemeClr val="bg1"/>
                          </a:solidFill>
                          <a:effectLst/>
                          <a:latin typeface="Century Gothic" panose="020B0502020202020204" pitchFamily="34" charset="0"/>
                        </a:rPr>
                        <a:t>Encryption in flight</a:t>
                      </a:r>
                      <a:endParaRPr lang="en-US" sz="2000" dirty="0">
                        <a:solidFill>
                          <a:schemeClr val="bg1"/>
                        </a:solidFill>
                        <a:effectLst/>
                        <a:latin typeface="Century Gothic" panose="020B050202020202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2000" dirty="0">
                          <a:solidFill>
                            <a:schemeClr val="bg1"/>
                          </a:solidFill>
                          <a:effectLst/>
                          <a:latin typeface="Century Gothic" panose="020B0502020202020204" pitchFamily="34" charset="0"/>
                        </a:rPr>
                        <a:t>Encryption in flight is the process of securing data while it is moving. This can occur between two devices within a network or while the data is transferring outside of a network. Examples of protecting data in transit include email encryption, DLP (Data Loss Prevention) solutions, and robust network security features like firewalls and authentication. It is crucial to also consider the specific path that the data may take and ensure the security of this pathway.</a:t>
                      </a:r>
                      <a:endParaRPr lang="en-US" sz="2000" dirty="0">
                        <a:solidFill>
                          <a:schemeClr val="bg1"/>
                        </a:solidFill>
                        <a:effectLst/>
                        <a:latin typeface="Century Gothic" panose="020B050202020202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594415228"/>
                  </a:ext>
                </a:extLst>
              </a:tr>
              <a:tr h="1484972">
                <a:tc>
                  <a:txBody>
                    <a:bodyPr/>
                    <a:lstStyle/>
                    <a:p>
                      <a:pPr marL="0" marR="0">
                        <a:spcBef>
                          <a:spcPts val="0"/>
                        </a:spcBef>
                        <a:spcAft>
                          <a:spcPts val="0"/>
                        </a:spcAft>
                      </a:pPr>
                      <a:r>
                        <a:rPr lang="en-US" sz="2000">
                          <a:solidFill>
                            <a:schemeClr val="bg1"/>
                          </a:solidFill>
                          <a:effectLst/>
                          <a:latin typeface="Century Gothic" panose="020B0502020202020204" pitchFamily="34" charset="0"/>
                        </a:rPr>
                        <a:t>Encryption in use</a:t>
                      </a:r>
                      <a:endParaRPr lang="en-US" sz="2000">
                        <a:solidFill>
                          <a:schemeClr val="bg1"/>
                        </a:solidFill>
                        <a:effectLst/>
                        <a:latin typeface="Century Gothic" panose="020B050202020202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2000" dirty="0">
                          <a:solidFill>
                            <a:schemeClr val="bg1"/>
                          </a:solidFill>
                          <a:effectLst/>
                          <a:latin typeface="Century Gothic" panose="020B0502020202020204" pitchFamily="34" charset="0"/>
                        </a:rPr>
                        <a:t>Encryption in use protects data that is being created, edited, or otherwise in use. To ensure data security, it is important to have control and protection measures in place before the data is accessed. Managing access rights and user identity can also help minimize the risk to this data.</a:t>
                      </a:r>
                      <a:endParaRPr lang="en-US" sz="2000" dirty="0">
                        <a:solidFill>
                          <a:schemeClr val="bg1"/>
                        </a:solidFill>
                        <a:effectLst/>
                        <a:latin typeface="Century Gothic" panose="020B050202020202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3093195156"/>
                  </a:ext>
                </a:extLst>
              </a:tr>
            </a:tbl>
          </a:graphicData>
        </a:graphic>
      </p:graphicFrame>
      <p:pic>
        <p:nvPicPr>
          <p:cNvPr id="3" name="Audio 2">
            <a:hlinkClick r:id="" action="ppaction://media"/>
            <a:extLst>
              <a:ext uri="{FF2B5EF4-FFF2-40B4-BE49-F238E27FC236}">
                <a16:creationId xmlns:a16="http://schemas.microsoft.com/office/drawing/2014/main" id="{AB44ABF9-E7A2-2813-6E9A-3FE71F05AC4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840"/>
    </mc:Choice>
    <mc:Fallback>
      <p:transition spd="slow" advTm="57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0BA3FCB0-9431-4D20-9E99-9BFD28F3AE1B}"/>
              </a:ext>
            </a:extLst>
          </p:cNvPr>
          <p:cNvGraphicFramePr>
            <a:graphicFrameLocks noGrp="1"/>
          </p:cNvGraphicFramePr>
          <p:nvPr>
            <p:extLst>
              <p:ext uri="{D42A27DB-BD31-4B8C-83A1-F6EECF244321}">
                <p14:modId xmlns:p14="http://schemas.microsoft.com/office/powerpoint/2010/main" val="3618654759"/>
              </p:ext>
            </p:extLst>
          </p:nvPr>
        </p:nvGraphicFramePr>
        <p:xfrm>
          <a:off x="263658" y="1989667"/>
          <a:ext cx="10819209" cy="4379082"/>
        </p:xfrm>
        <a:graphic>
          <a:graphicData uri="http://schemas.openxmlformats.org/drawingml/2006/table">
            <a:tbl>
              <a:tblPr firstRow="1" firstCol="1">
                <a:tableStyleId>{802198C4-3087-4945-87E3-76CBB3509B7E}</a:tableStyleId>
              </a:tblPr>
              <a:tblGrid>
                <a:gridCol w="1988475">
                  <a:extLst>
                    <a:ext uri="{9D8B030D-6E8A-4147-A177-3AD203B41FA5}">
                      <a16:colId xmlns:a16="http://schemas.microsoft.com/office/drawing/2014/main" val="1974372332"/>
                    </a:ext>
                  </a:extLst>
                </a:gridCol>
                <a:gridCol w="8830734">
                  <a:extLst>
                    <a:ext uri="{9D8B030D-6E8A-4147-A177-3AD203B41FA5}">
                      <a16:colId xmlns:a16="http://schemas.microsoft.com/office/drawing/2014/main" val="106052420"/>
                    </a:ext>
                  </a:extLst>
                </a:gridCol>
              </a:tblGrid>
              <a:tr h="694267">
                <a:tc>
                  <a:txBody>
                    <a:bodyPr/>
                    <a:lstStyle/>
                    <a:p>
                      <a:pPr marL="0" marR="0">
                        <a:spcBef>
                          <a:spcPts val="0"/>
                        </a:spcBef>
                        <a:spcAft>
                          <a:spcPts val="0"/>
                        </a:spcAft>
                      </a:pPr>
                      <a:r>
                        <a:rPr lang="en-US" sz="2000" dirty="0">
                          <a:solidFill>
                            <a:schemeClr val="bg1"/>
                          </a:solidFill>
                          <a:effectLst/>
                          <a:latin typeface="Century Gothic" panose="020B0502020202020204" pitchFamily="34" charset="0"/>
                        </a:rPr>
                        <a:t>Authentication</a:t>
                      </a:r>
                      <a:endParaRPr lang="en-US" sz="2000" dirty="0">
                        <a:solidFill>
                          <a:schemeClr val="bg1"/>
                        </a:solidFill>
                        <a:effectLst/>
                        <a:latin typeface="Century Gothic" panose="020B050202020202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1900" dirty="0">
                          <a:solidFill>
                            <a:schemeClr val="bg1"/>
                          </a:solidFill>
                          <a:effectLst/>
                          <a:latin typeface="Century Gothic" panose="020B0502020202020204" pitchFamily="34" charset="0"/>
                        </a:rPr>
                        <a:t>Authentication is the definitive process of confirming an individual's identity. This encompasses various forms, including static passwords, one-time passwords, certifications, and biometric credentials. These forms of identification unequivocally verify that a person is who they claim to be.</a:t>
                      </a:r>
                      <a:endParaRPr lang="en-US" sz="1900" dirty="0">
                        <a:solidFill>
                          <a:schemeClr val="bg1"/>
                        </a:solidFill>
                        <a:effectLst/>
                        <a:latin typeface="Century Gothic" panose="020B050202020202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3999673652"/>
                  </a:ext>
                </a:extLst>
              </a:tr>
              <a:tr h="838200">
                <a:tc>
                  <a:txBody>
                    <a:bodyPr/>
                    <a:lstStyle/>
                    <a:p>
                      <a:pPr marL="0" marR="0">
                        <a:spcBef>
                          <a:spcPts val="0"/>
                        </a:spcBef>
                        <a:spcAft>
                          <a:spcPts val="0"/>
                        </a:spcAft>
                      </a:pPr>
                      <a:r>
                        <a:rPr lang="en-US" sz="2000">
                          <a:solidFill>
                            <a:schemeClr val="bg1"/>
                          </a:solidFill>
                          <a:effectLst/>
                          <a:latin typeface="Century Gothic" panose="020B0502020202020204" pitchFamily="34" charset="0"/>
                        </a:rPr>
                        <a:t>Authorization</a:t>
                      </a:r>
                      <a:endParaRPr lang="en-US" sz="2000">
                        <a:solidFill>
                          <a:schemeClr val="bg1"/>
                        </a:solidFill>
                        <a:effectLst/>
                        <a:latin typeface="Century Gothic" panose="020B050202020202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1900">
                          <a:solidFill>
                            <a:schemeClr val="bg1"/>
                          </a:solidFill>
                          <a:effectLst/>
                          <a:latin typeface="Century Gothic" panose="020B0502020202020204" pitchFamily="34" charset="0"/>
                        </a:rPr>
                        <a:t>Authorization specifies the access rights and privileges of a user and is an important part of information and computer security. While authentication confirms an identity, authorization determines what a user can and cannot access, limiting potential vulnerabilities when someone interacts with sensitive data they don't need to access or has permissions during access.</a:t>
                      </a:r>
                      <a:endParaRPr lang="en-US" sz="1900">
                        <a:solidFill>
                          <a:schemeClr val="bg1"/>
                        </a:solidFill>
                        <a:effectLst/>
                        <a:latin typeface="Century Gothic" panose="020B050202020202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124864670"/>
                  </a:ext>
                </a:extLst>
              </a:tr>
              <a:tr h="635000">
                <a:tc>
                  <a:txBody>
                    <a:bodyPr/>
                    <a:lstStyle/>
                    <a:p>
                      <a:pPr marL="0" marR="0">
                        <a:spcBef>
                          <a:spcPts val="0"/>
                        </a:spcBef>
                        <a:spcAft>
                          <a:spcPts val="0"/>
                        </a:spcAft>
                      </a:pPr>
                      <a:r>
                        <a:rPr lang="en-US" sz="2000">
                          <a:solidFill>
                            <a:schemeClr val="bg1"/>
                          </a:solidFill>
                          <a:effectLst/>
                          <a:latin typeface="Century Gothic" panose="020B0502020202020204" pitchFamily="34" charset="0"/>
                        </a:rPr>
                        <a:t>Accounting</a:t>
                      </a:r>
                      <a:endParaRPr lang="en-US" sz="2000">
                        <a:solidFill>
                          <a:schemeClr val="bg1"/>
                        </a:solidFill>
                        <a:effectLst/>
                        <a:latin typeface="Century Gothic" panose="020B050202020202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1900" dirty="0">
                          <a:solidFill>
                            <a:schemeClr val="bg1"/>
                          </a:solidFill>
                          <a:effectLst/>
                          <a:latin typeface="Century Gothic" panose="020B0502020202020204" pitchFamily="34" charset="0"/>
                        </a:rPr>
                        <a:t>Accounting involves keeping track of activities when interacting with a system. It includes showing timestamps, accessed resources, and data transfer information. This is important for creating a trail of user activity and for forensic analysis and investigation if needed.</a:t>
                      </a:r>
                      <a:endParaRPr lang="en-US" sz="1900" dirty="0">
                        <a:solidFill>
                          <a:schemeClr val="bg1"/>
                        </a:solidFill>
                        <a:effectLst/>
                        <a:latin typeface="Century Gothic" panose="020B050202020202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2889610506"/>
                  </a:ext>
                </a:extLst>
              </a:tr>
            </a:tbl>
          </a:graphicData>
        </a:graphic>
      </p:graphicFrame>
      <p:pic>
        <p:nvPicPr>
          <p:cNvPr id="2" name="Audio 1">
            <a:hlinkClick r:id="" action="ppaction://media"/>
            <a:extLst>
              <a:ext uri="{FF2B5EF4-FFF2-40B4-BE49-F238E27FC236}">
                <a16:creationId xmlns:a16="http://schemas.microsoft.com/office/drawing/2014/main" id="{35F54B80-C1E6-9E9E-2431-177F3998697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477"/>
    </mc:Choice>
    <mc:Fallback>
      <p:transition spd="slow" advTm="61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IsOutOfRange</a:t>
            </a:r>
            <a:endParaRPr dirty="0"/>
          </a:p>
        </p:txBody>
      </p:sp>
      <p:sp>
        <p:nvSpPr>
          <p:cNvPr id="196" name="Google Shape;196;g9504e29505_0_0"/>
          <p:cNvSpPr txBox="1">
            <a:spLocks noGrp="1"/>
          </p:cNvSpPr>
          <p:nvPr>
            <p:ph type="body" idx="1"/>
          </p:nvPr>
        </p:nvSpPr>
        <p:spPr>
          <a:xfrm>
            <a:off x="642477" y="1747665"/>
            <a:ext cx="10907046" cy="94473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Memory Protection: Verify the std::out_of_range exception is thrown when calling at() with an index out of bounds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6248F1F0-E0B0-1BF0-529B-7A4A09E9065A}"/>
              </a:ext>
            </a:extLst>
          </p:cNvPr>
          <p:cNvPicPr>
            <a:picLocks noChangeAspect="1"/>
          </p:cNvPicPr>
          <p:nvPr/>
        </p:nvPicPr>
        <p:blipFill>
          <a:blip r:embed="rId7"/>
          <a:stretch>
            <a:fillRect/>
          </a:stretch>
        </p:blipFill>
        <p:spPr>
          <a:xfrm>
            <a:off x="2751804" y="3015044"/>
            <a:ext cx="6601746" cy="1105054"/>
          </a:xfrm>
          <a:prstGeom prst="rect">
            <a:avLst/>
          </a:prstGeom>
        </p:spPr>
      </p:pic>
      <p:pic>
        <p:nvPicPr>
          <p:cNvPr id="5" name="Picture 4">
            <a:extLst>
              <a:ext uri="{FF2B5EF4-FFF2-40B4-BE49-F238E27FC236}">
                <a16:creationId xmlns:a16="http://schemas.microsoft.com/office/drawing/2014/main" id="{290A1BE2-AE6F-E38C-55D4-07E248B5B13F}"/>
              </a:ext>
            </a:extLst>
          </p:cNvPr>
          <p:cNvPicPr>
            <a:picLocks noChangeAspect="1"/>
          </p:cNvPicPr>
          <p:nvPr/>
        </p:nvPicPr>
        <p:blipFill>
          <a:blip r:embed="rId8"/>
          <a:stretch>
            <a:fillRect/>
          </a:stretch>
        </p:blipFill>
        <p:spPr>
          <a:xfrm>
            <a:off x="2880409" y="4544295"/>
            <a:ext cx="6344535" cy="533474"/>
          </a:xfrm>
          <a:prstGeom prst="rect">
            <a:avLst/>
          </a:prstGeom>
        </p:spPr>
      </p:pic>
      <p:pic>
        <p:nvPicPr>
          <p:cNvPr id="2" name="Audio 1">
            <a:hlinkClick r:id="" action="ppaction://media"/>
            <a:extLst>
              <a:ext uri="{FF2B5EF4-FFF2-40B4-BE49-F238E27FC236}">
                <a16:creationId xmlns:a16="http://schemas.microsoft.com/office/drawing/2014/main" id="{EF47B846-50DC-C4C9-5E85-ECB1B83FAC5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000" t="-160938" r="-325000" b="-160938"/>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435"/>
    </mc:Choice>
    <mc:Fallback>
      <p:transition spd="slow" advTm="28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93DC-B10E-7959-9DC1-A779A7CCF1FB}"/>
              </a:ext>
            </a:extLst>
          </p:cNvPr>
          <p:cNvSpPr>
            <a:spLocks noGrp="1"/>
          </p:cNvSpPr>
          <p:nvPr>
            <p:ph type="title"/>
          </p:nvPr>
        </p:nvSpPr>
        <p:spPr/>
        <p:txBody>
          <a:bodyPr/>
          <a:lstStyle/>
          <a:p>
            <a:r>
              <a:rPr lang="en-US" dirty="0"/>
              <a:t>VerifyMaxSize</a:t>
            </a:r>
          </a:p>
        </p:txBody>
      </p:sp>
      <p:sp>
        <p:nvSpPr>
          <p:cNvPr id="3" name="Text Placeholder 2">
            <a:extLst>
              <a:ext uri="{FF2B5EF4-FFF2-40B4-BE49-F238E27FC236}">
                <a16:creationId xmlns:a16="http://schemas.microsoft.com/office/drawing/2014/main" id="{E5D16B79-D2F6-0A21-1D48-3DA88429B159}"/>
              </a:ext>
            </a:extLst>
          </p:cNvPr>
          <p:cNvSpPr>
            <a:spLocks noGrp="1"/>
          </p:cNvSpPr>
          <p:nvPr>
            <p:ph type="body" idx="1"/>
          </p:nvPr>
        </p:nvSpPr>
        <p:spPr>
          <a:xfrm>
            <a:off x="685800" y="1817671"/>
            <a:ext cx="10820400" cy="858519"/>
          </a:xfrm>
        </p:spPr>
        <p:txBody>
          <a:bodyPr>
            <a:noAutofit/>
          </a:bodyPr>
          <a:lstStyle/>
          <a:p>
            <a:pPr marL="114300" indent="0">
              <a:buNone/>
            </a:pPr>
            <a:r>
              <a:rPr lang="en-US" dirty="0"/>
              <a:t>Memory Protection: Verify that the max size is greater than or equal to the size for x amount of entries.</a:t>
            </a:r>
          </a:p>
        </p:txBody>
      </p:sp>
      <p:pic>
        <p:nvPicPr>
          <p:cNvPr id="5" name="Picture 4">
            <a:extLst>
              <a:ext uri="{FF2B5EF4-FFF2-40B4-BE49-F238E27FC236}">
                <a16:creationId xmlns:a16="http://schemas.microsoft.com/office/drawing/2014/main" id="{6A6AC9AF-8CE2-2898-251C-4380391578F0}"/>
              </a:ext>
            </a:extLst>
          </p:cNvPr>
          <p:cNvPicPr>
            <a:picLocks noChangeAspect="1"/>
          </p:cNvPicPr>
          <p:nvPr/>
        </p:nvPicPr>
        <p:blipFill>
          <a:blip r:embed="rId4"/>
          <a:stretch>
            <a:fillRect/>
          </a:stretch>
        </p:blipFill>
        <p:spPr>
          <a:xfrm>
            <a:off x="855133" y="2954788"/>
            <a:ext cx="5951661" cy="3564545"/>
          </a:xfrm>
          <a:prstGeom prst="rect">
            <a:avLst/>
          </a:prstGeom>
        </p:spPr>
      </p:pic>
      <p:pic>
        <p:nvPicPr>
          <p:cNvPr id="7" name="Picture 6">
            <a:extLst>
              <a:ext uri="{FF2B5EF4-FFF2-40B4-BE49-F238E27FC236}">
                <a16:creationId xmlns:a16="http://schemas.microsoft.com/office/drawing/2014/main" id="{8C6E1A21-35E1-E262-F938-4ECFFF6D127C}"/>
              </a:ext>
            </a:extLst>
          </p:cNvPr>
          <p:cNvPicPr>
            <a:picLocks noChangeAspect="1"/>
          </p:cNvPicPr>
          <p:nvPr/>
        </p:nvPicPr>
        <p:blipFill>
          <a:blip r:embed="rId5"/>
          <a:stretch>
            <a:fillRect/>
          </a:stretch>
        </p:blipFill>
        <p:spPr>
          <a:xfrm>
            <a:off x="7145866" y="4066151"/>
            <a:ext cx="5046133" cy="458056"/>
          </a:xfrm>
          <a:prstGeom prst="rect">
            <a:avLst/>
          </a:prstGeom>
        </p:spPr>
      </p:pic>
      <p:pic>
        <p:nvPicPr>
          <p:cNvPr id="4" name="Audio 3">
            <a:hlinkClick r:id="" action="ppaction://media"/>
            <a:extLst>
              <a:ext uri="{FF2B5EF4-FFF2-40B4-BE49-F238E27FC236}">
                <a16:creationId xmlns:a16="http://schemas.microsoft.com/office/drawing/2014/main" id="{F90228CA-3D98-CEC4-4B9D-3EEDF0097D0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26828525"/>
      </p:ext>
    </p:extLst>
  </p:cSld>
  <p:clrMapOvr>
    <a:masterClrMapping/>
  </p:clrMapOvr>
  <mc:AlternateContent xmlns:mc="http://schemas.openxmlformats.org/markup-compatibility/2006">
    <mc:Choice xmlns:p14="http://schemas.microsoft.com/office/powerpoint/2010/main" Requires="p14">
      <p:transition spd="slow" p14:dur="2000" advTm="32986"/>
    </mc:Choice>
    <mc:Fallback>
      <p:transition spd="slow" advTm="32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10301</TotalTime>
  <Words>1188</Words>
  <Application>Microsoft Office PowerPoint</Application>
  <PresentationFormat>Widescreen</PresentationFormat>
  <Paragraphs>140</Paragraphs>
  <Slides>17</Slides>
  <Notes>14</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IsOutOfRange</vt:lpstr>
      <vt:lpstr>VerifyMaxSize</vt:lpstr>
      <vt:lpstr>DoesResizeDecrease</vt:lpstr>
      <vt:lpstr>DoesResizeIncrease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Jillian Ortiz</cp:lastModifiedBy>
  <cp:revision>4</cp:revision>
  <dcterms:created xsi:type="dcterms:W3CDTF">2020-08-19T17:59:24Z</dcterms:created>
  <dcterms:modified xsi:type="dcterms:W3CDTF">2024-10-28T03:20:37Z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